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4.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5.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8.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9.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3957" r:id="rId16"/>
    <p:sldMasterId id="2147483982" r:id="rId17"/>
    <p:sldMasterId id="2147484016" r:id="rId18"/>
    <p:sldMasterId id="2147484018" r:id="rId19"/>
    <p:sldMasterId id="2147484058" r:id="rId20"/>
    <p:sldMasterId id="2147484063" r:id="rId21"/>
    <p:sldMasterId id="2147484091" r:id="rId22"/>
    <p:sldMasterId id="2147484123" r:id="rId23"/>
  </p:sldMasterIdLst>
  <p:notesMasterIdLst>
    <p:notesMasterId r:id="rId50"/>
  </p:notesMasterIdLst>
  <p:handoutMasterIdLst>
    <p:handoutMasterId r:id="rId51"/>
  </p:handoutMasterIdLst>
  <p:sldIdLst>
    <p:sldId id="4464" r:id="rId24"/>
    <p:sldId id="258" r:id="rId25"/>
    <p:sldId id="261" r:id="rId26"/>
    <p:sldId id="4465" r:id="rId27"/>
    <p:sldId id="286" r:id="rId28"/>
    <p:sldId id="651" r:id="rId29"/>
    <p:sldId id="1773" r:id="rId30"/>
    <p:sldId id="4462" r:id="rId31"/>
    <p:sldId id="1508" r:id="rId32"/>
    <p:sldId id="652" r:id="rId33"/>
    <p:sldId id="1367" r:id="rId34"/>
    <p:sldId id="1933" r:id="rId35"/>
    <p:sldId id="1469" r:id="rId36"/>
    <p:sldId id="656" r:id="rId37"/>
    <p:sldId id="4463" r:id="rId38"/>
    <p:sldId id="653" r:id="rId39"/>
    <p:sldId id="2205" r:id="rId40"/>
    <p:sldId id="264" r:id="rId41"/>
    <p:sldId id="654" r:id="rId42"/>
    <p:sldId id="4467" r:id="rId43"/>
    <p:sldId id="324" r:id="rId44"/>
    <p:sldId id="4469" r:id="rId45"/>
    <p:sldId id="657" r:id="rId46"/>
    <p:sldId id="1934" r:id="rId47"/>
    <p:sldId id="3741" r:id="rId48"/>
    <p:sldId id="447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4464"/>
            <p14:sldId id="258"/>
            <p14:sldId id="261"/>
            <p14:sldId id="4465"/>
            <p14:sldId id="286"/>
            <p14:sldId id="651"/>
            <p14:sldId id="1773"/>
            <p14:sldId id="4462"/>
            <p14:sldId id="1508"/>
            <p14:sldId id="652"/>
            <p14:sldId id="1367"/>
            <p14:sldId id="1933"/>
            <p14:sldId id="1469"/>
            <p14:sldId id="656"/>
            <p14:sldId id="4463"/>
            <p14:sldId id="653"/>
            <p14:sldId id="2205"/>
            <p14:sldId id="264"/>
            <p14:sldId id="654"/>
            <p14:sldId id="4467"/>
            <p14:sldId id="324"/>
            <p14:sldId id="4469"/>
            <p14:sldId id="657"/>
            <p14:sldId id="1934"/>
            <p14:sldId id="3741"/>
            <p14:sldId id="4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49AE2-FD5E-5A40-9D6A-7B54DE36E839}" v="17" dt="2019-01-14T17:12:01.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631" autoAdjust="0"/>
  </p:normalViewPr>
  <p:slideViewPr>
    <p:cSldViewPr snapToGrid="0">
      <p:cViewPr varScale="1">
        <p:scale>
          <a:sx n="63" d="100"/>
          <a:sy n="63"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5575F-0A46-4128-8825-B6B19222E5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D15AA4F9-4525-46F1-A5B3-8670F7ABFBF6}">
      <dgm:prSet phldrT="[テキスト]"/>
      <dgm:spPr/>
      <dgm:t>
        <a:bodyPr/>
        <a:lstStyle/>
        <a:p>
          <a:r>
            <a:rPr kumimoji="1" lang="ja-JP" altLang="en-US" dirty="0"/>
            <a:t>インフラ</a:t>
          </a:r>
        </a:p>
      </dgm:t>
    </dgm:pt>
    <dgm:pt modelId="{78616FEF-A4E0-443E-B4FD-2CA61E6275FC}" type="parTrans" cxnId="{A43F0B88-1E08-4949-BD11-603D86171222}">
      <dgm:prSet/>
      <dgm:spPr/>
      <dgm:t>
        <a:bodyPr/>
        <a:lstStyle/>
        <a:p>
          <a:endParaRPr kumimoji="1" lang="ja-JP" altLang="en-US"/>
        </a:p>
      </dgm:t>
    </dgm:pt>
    <dgm:pt modelId="{E283A952-45FE-48A4-865B-FF8C75ACA04A}" type="sibTrans" cxnId="{A43F0B88-1E08-4949-BD11-603D86171222}">
      <dgm:prSet/>
      <dgm:spPr/>
      <dgm:t>
        <a:bodyPr/>
        <a:lstStyle/>
        <a:p>
          <a:endParaRPr kumimoji="1" lang="ja-JP" altLang="en-US"/>
        </a:p>
      </dgm:t>
    </dgm:pt>
    <dgm:pt modelId="{11BDD2E3-3409-4713-AEF1-60971D1D830E}">
      <dgm:prSet phldrT="[テキスト]"/>
      <dgm:spPr/>
      <dgm:t>
        <a:bodyPr/>
        <a:lstStyle/>
        <a:p>
          <a:r>
            <a:rPr kumimoji="1" lang="en-US" altLang="ja-JP" dirty="0"/>
            <a:t>K8s </a:t>
          </a:r>
          <a:r>
            <a:rPr kumimoji="1" lang="ja-JP" altLang="en-US" dirty="0"/>
            <a:t>概要</a:t>
          </a:r>
        </a:p>
      </dgm:t>
    </dgm:pt>
    <dgm:pt modelId="{5C72F229-FE6F-4A4D-8242-1470CFAD5C3C}" type="parTrans" cxnId="{6ABE05FC-13E6-427B-9311-6BEC78FF3F39}">
      <dgm:prSet/>
      <dgm:spPr/>
      <dgm:t>
        <a:bodyPr/>
        <a:lstStyle/>
        <a:p>
          <a:endParaRPr kumimoji="1" lang="ja-JP" altLang="en-US"/>
        </a:p>
      </dgm:t>
    </dgm:pt>
    <dgm:pt modelId="{8E09FC89-869C-42AD-A94C-A0955E26A683}" type="sibTrans" cxnId="{6ABE05FC-13E6-427B-9311-6BEC78FF3F39}">
      <dgm:prSet/>
      <dgm:spPr/>
      <dgm:t>
        <a:bodyPr/>
        <a:lstStyle/>
        <a:p>
          <a:endParaRPr kumimoji="1" lang="ja-JP" altLang="en-US"/>
        </a:p>
      </dgm:t>
    </dgm:pt>
    <dgm:pt modelId="{6C6766D3-ACD6-4902-93C1-FFDBB9268071}">
      <dgm:prSet phldrT="[テキスト]"/>
      <dgm:spPr/>
      <dgm:t>
        <a:bodyPr/>
        <a:lstStyle/>
        <a:p>
          <a:r>
            <a:rPr kumimoji="1" lang="en-US" altLang="ja-JP" dirty="0"/>
            <a:t>K8s </a:t>
          </a:r>
          <a:r>
            <a:rPr kumimoji="1" lang="ja-JP" altLang="en-US" dirty="0"/>
            <a:t>応用</a:t>
          </a:r>
        </a:p>
      </dgm:t>
    </dgm:pt>
    <dgm:pt modelId="{EA59CBEF-8847-4FDB-BBEA-4823C9D5FDF3}" type="parTrans" cxnId="{29A3A646-36DA-48F4-92D1-6D8CD7BE250A}">
      <dgm:prSet/>
      <dgm:spPr/>
      <dgm:t>
        <a:bodyPr/>
        <a:lstStyle/>
        <a:p>
          <a:endParaRPr kumimoji="1" lang="ja-JP" altLang="en-US"/>
        </a:p>
      </dgm:t>
    </dgm:pt>
    <dgm:pt modelId="{C3B6D51F-9419-43BE-B20F-A9DA27BE4E84}" type="sibTrans" cxnId="{29A3A646-36DA-48F4-92D1-6D8CD7BE250A}">
      <dgm:prSet/>
      <dgm:spPr/>
      <dgm:t>
        <a:bodyPr/>
        <a:lstStyle/>
        <a:p>
          <a:endParaRPr kumimoji="1" lang="ja-JP" altLang="en-US"/>
        </a:p>
      </dgm:t>
    </dgm:pt>
    <dgm:pt modelId="{05B3A287-185C-4FCE-8A1E-AB4645ED7AF7}">
      <dgm:prSet phldrT="[テキスト]"/>
      <dgm:spPr/>
      <dgm:t>
        <a:bodyPr/>
        <a:lstStyle/>
        <a:p>
          <a:r>
            <a:rPr kumimoji="1" lang="ja-JP" altLang="en-US" dirty="0"/>
            <a:t>アプリ</a:t>
          </a:r>
        </a:p>
      </dgm:t>
    </dgm:pt>
    <dgm:pt modelId="{B8FACC95-C028-4585-A833-84EDE6B7BA96}" type="parTrans" cxnId="{7498AFCA-CEDC-4F96-8535-1CD29800B549}">
      <dgm:prSet/>
      <dgm:spPr/>
      <dgm:t>
        <a:bodyPr/>
        <a:lstStyle/>
        <a:p>
          <a:endParaRPr kumimoji="1" lang="ja-JP" altLang="en-US"/>
        </a:p>
      </dgm:t>
    </dgm:pt>
    <dgm:pt modelId="{D61A8B90-F0DD-493D-BD66-4DFD1E7E0548}" type="sibTrans" cxnId="{7498AFCA-CEDC-4F96-8535-1CD29800B549}">
      <dgm:prSet/>
      <dgm:spPr/>
      <dgm:t>
        <a:bodyPr/>
        <a:lstStyle/>
        <a:p>
          <a:endParaRPr kumimoji="1" lang="ja-JP" altLang="en-US"/>
        </a:p>
      </dgm:t>
    </dgm:pt>
    <dgm:pt modelId="{8AC31A82-BCBA-48D0-B54A-3899D99D2672}">
      <dgm:prSet phldrT="[テキスト]"/>
      <dgm:spPr/>
      <dgm:t>
        <a:bodyPr/>
        <a:lstStyle/>
        <a:p>
          <a:r>
            <a:rPr kumimoji="1" lang="en-US" altLang="ja-JP" dirty="0"/>
            <a:t>Rock, Paper, Scissors, Boom!</a:t>
          </a:r>
          <a:endParaRPr kumimoji="1" lang="ja-JP" altLang="en-US" dirty="0"/>
        </a:p>
      </dgm:t>
    </dgm:pt>
    <dgm:pt modelId="{8C00A45A-E526-4BB2-A0EB-A2512987445E}" type="parTrans" cxnId="{69BA7318-70E4-4405-9775-20103EBAAAD2}">
      <dgm:prSet/>
      <dgm:spPr/>
      <dgm:t>
        <a:bodyPr/>
        <a:lstStyle/>
        <a:p>
          <a:endParaRPr kumimoji="1" lang="ja-JP" altLang="en-US"/>
        </a:p>
      </dgm:t>
    </dgm:pt>
    <dgm:pt modelId="{C0895FAE-9E2D-41B0-A23E-9D46FC6EB288}" type="sibTrans" cxnId="{69BA7318-70E4-4405-9775-20103EBAAAD2}">
      <dgm:prSet/>
      <dgm:spPr/>
      <dgm:t>
        <a:bodyPr/>
        <a:lstStyle/>
        <a:p>
          <a:endParaRPr kumimoji="1" lang="ja-JP" altLang="en-US"/>
        </a:p>
      </dgm:t>
    </dgm:pt>
    <dgm:pt modelId="{D62EBEF1-170B-4836-BF87-9C09549F31D0}">
      <dgm:prSet phldrT="[テキスト]"/>
      <dgm:spPr/>
      <dgm:t>
        <a:bodyPr/>
        <a:lstStyle/>
        <a:p>
          <a:r>
            <a:rPr kumimoji="1" lang="ja-JP" altLang="en-US" dirty="0"/>
            <a:t>運用</a:t>
          </a:r>
          <a:r>
            <a:rPr kumimoji="1" lang="en-US" altLang="ja-JP" dirty="0"/>
            <a:t>/DevOps</a:t>
          </a:r>
          <a:endParaRPr kumimoji="1" lang="ja-JP" altLang="en-US" dirty="0"/>
        </a:p>
      </dgm:t>
    </dgm:pt>
    <dgm:pt modelId="{A76EAAD0-412C-47BA-B662-3AE22FCB0749}" type="parTrans" cxnId="{4263D4D8-8E04-4EF2-96F3-DCC036B5997A}">
      <dgm:prSet/>
      <dgm:spPr/>
      <dgm:t>
        <a:bodyPr/>
        <a:lstStyle/>
        <a:p>
          <a:endParaRPr kumimoji="1" lang="ja-JP" altLang="en-US"/>
        </a:p>
      </dgm:t>
    </dgm:pt>
    <dgm:pt modelId="{75D28D5A-6BD9-460D-BB88-183A56B1FEE8}" type="sibTrans" cxnId="{4263D4D8-8E04-4EF2-96F3-DCC036B5997A}">
      <dgm:prSet/>
      <dgm:spPr/>
      <dgm:t>
        <a:bodyPr/>
        <a:lstStyle/>
        <a:p>
          <a:endParaRPr kumimoji="1" lang="ja-JP" altLang="en-US"/>
        </a:p>
      </dgm:t>
    </dgm:pt>
    <dgm:pt modelId="{CDE4E8A9-D56E-4903-90B5-4445D19CF5BA}">
      <dgm:prSet phldrT="[テキスト]"/>
      <dgm:spPr/>
      <dgm:t>
        <a:bodyPr/>
        <a:lstStyle/>
        <a:p>
          <a:r>
            <a:rPr kumimoji="1" lang="en-US" altLang="ja-JP" dirty="0"/>
            <a:t>Azure Monitoring</a:t>
          </a:r>
          <a:endParaRPr kumimoji="1" lang="ja-JP" altLang="en-US" dirty="0"/>
        </a:p>
      </dgm:t>
    </dgm:pt>
    <dgm:pt modelId="{329438FE-D2FF-401C-B55F-4C442A5D988A}" type="parTrans" cxnId="{409BE896-7577-4987-B654-A3B783FC0F01}">
      <dgm:prSet/>
      <dgm:spPr/>
      <dgm:t>
        <a:bodyPr/>
        <a:lstStyle/>
        <a:p>
          <a:endParaRPr kumimoji="1" lang="ja-JP" altLang="en-US"/>
        </a:p>
      </dgm:t>
    </dgm:pt>
    <dgm:pt modelId="{F6BBB3DF-9BCF-4158-ABBD-51756C487B62}" type="sibTrans" cxnId="{409BE896-7577-4987-B654-A3B783FC0F01}">
      <dgm:prSet/>
      <dgm:spPr/>
      <dgm:t>
        <a:bodyPr/>
        <a:lstStyle/>
        <a:p>
          <a:endParaRPr kumimoji="1" lang="ja-JP" altLang="en-US"/>
        </a:p>
      </dgm:t>
    </dgm:pt>
    <dgm:pt modelId="{A84797BF-8CCA-493A-8693-3229268749A7}">
      <dgm:prSet phldrT="[テキスト]"/>
      <dgm:spPr/>
      <dgm:t>
        <a:bodyPr/>
        <a:lstStyle/>
        <a:p>
          <a:r>
            <a:rPr kumimoji="1" lang="en-US" altLang="ja-JP" dirty="0"/>
            <a:t>Azure DevOps</a:t>
          </a:r>
          <a:endParaRPr kumimoji="1" lang="ja-JP" altLang="en-US" dirty="0"/>
        </a:p>
      </dgm:t>
    </dgm:pt>
    <dgm:pt modelId="{3CA89784-4831-491E-A510-D49CE921EBB0}" type="parTrans" cxnId="{D8EF35DE-42B8-48C0-AD13-427B52950774}">
      <dgm:prSet/>
      <dgm:spPr/>
      <dgm:t>
        <a:bodyPr/>
        <a:lstStyle/>
        <a:p>
          <a:endParaRPr kumimoji="1" lang="ja-JP" altLang="en-US"/>
        </a:p>
      </dgm:t>
    </dgm:pt>
    <dgm:pt modelId="{FF6970C3-B437-4854-83D2-B4A2FE27CEB1}" type="sibTrans" cxnId="{D8EF35DE-42B8-48C0-AD13-427B52950774}">
      <dgm:prSet/>
      <dgm:spPr/>
      <dgm:t>
        <a:bodyPr/>
        <a:lstStyle/>
        <a:p>
          <a:endParaRPr kumimoji="1" lang="ja-JP" altLang="en-US"/>
        </a:p>
      </dgm:t>
    </dgm:pt>
    <dgm:pt modelId="{CAABD9CE-E51D-4BC5-90BD-D18B7AAE00A4}">
      <dgm:prSet phldrT="[テキスト]"/>
      <dgm:spPr/>
      <dgm:t>
        <a:bodyPr/>
        <a:lstStyle/>
        <a:p>
          <a:r>
            <a:rPr kumimoji="1" lang="ja-JP" altLang="en-US" dirty="0"/>
            <a:t>データ・</a:t>
          </a:r>
          <a:r>
            <a:rPr kumimoji="1" lang="en-US" altLang="ja-JP" dirty="0"/>
            <a:t>AI</a:t>
          </a:r>
          <a:endParaRPr kumimoji="1" lang="ja-JP" altLang="en-US" dirty="0"/>
        </a:p>
      </dgm:t>
    </dgm:pt>
    <dgm:pt modelId="{536B521F-D620-4D31-8C05-2DA2CCAC975D}" type="parTrans" cxnId="{F07A10E2-7481-4BB1-8B72-84F4E8FD7D39}">
      <dgm:prSet/>
      <dgm:spPr/>
      <dgm:t>
        <a:bodyPr/>
        <a:lstStyle/>
        <a:p>
          <a:endParaRPr kumimoji="1" lang="ja-JP" altLang="en-US"/>
        </a:p>
      </dgm:t>
    </dgm:pt>
    <dgm:pt modelId="{819134A3-AE8C-4AD0-BEA2-16CD1442F8E5}" type="sibTrans" cxnId="{F07A10E2-7481-4BB1-8B72-84F4E8FD7D39}">
      <dgm:prSet/>
      <dgm:spPr/>
      <dgm:t>
        <a:bodyPr/>
        <a:lstStyle/>
        <a:p>
          <a:endParaRPr kumimoji="1" lang="ja-JP" altLang="en-US"/>
        </a:p>
      </dgm:t>
    </dgm:pt>
    <dgm:pt modelId="{BFD7D8D1-4045-4188-B9C4-8D2A0AA6D5CF}">
      <dgm:prSet phldrT="[テキスト]"/>
      <dgm:spPr/>
      <dgm:t>
        <a:bodyPr/>
        <a:lstStyle/>
        <a:p>
          <a:r>
            <a:rPr kumimoji="1" lang="en-US" altLang="ja-JP" dirty="0" err="1"/>
            <a:t>IaC</a:t>
          </a:r>
          <a:r>
            <a:rPr kumimoji="1" lang="en-US" altLang="ja-JP" dirty="0"/>
            <a:t>: ARM &amp; DSC</a:t>
          </a:r>
          <a:endParaRPr kumimoji="1" lang="ja-JP" altLang="en-US" dirty="0"/>
        </a:p>
      </dgm:t>
    </dgm:pt>
    <dgm:pt modelId="{2971B8FF-4EB1-4D32-9546-175DF3153BAC}" type="parTrans" cxnId="{DB8A0749-425F-463A-9EA7-13F5E55562CA}">
      <dgm:prSet/>
      <dgm:spPr/>
      <dgm:t>
        <a:bodyPr/>
        <a:lstStyle/>
        <a:p>
          <a:endParaRPr kumimoji="1" lang="ja-JP" altLang="en-US"/>
        </a:p>
      </dgm:t>
    </dgm:pt>
    <dgm:pt modelId="{96BD3948-4218-42CD-B039-E8BC11139519}" type="sibTrans" cxnId="{DB8A0749-425F-463A-9EA7-13F5E55562CA}">
      <dgm:prSet/>
      <dgm:spPr/>
      <dgm:t>
        <a:bodyPr/>
        <a:lstStyle/>
        <a:p>
          <a:endParaRPr kumimoji="1" lang="ja-JP" altLang="en-US"/>
        </a:p>
      </dgm:t>
    </dgm:pt>
    <dgm:pt modelId="{06353DAB-44FC-474D-AE21-CD2A233FDA16}">
      <dgm:prSet phldrT="[テキスト]"/>
      <dgm:spPr/>
      <dgm:t>
        <a:bodyPr/>
        <a:lstStyle/>
        <a:p>
          <a:r>
            <a:rPr kumimoji="1" lang="en-US" altLang="ja-JP" dirty="0"/>
            <a:t>Front Door</a:t>
          </a:r>
          <a:endParaRPr kumimoji="1" lang="ja-JP" altLang="en-US" dirty="0"/>
        </a:p>
      </dgm:t>
    </dgm:pt>
    <dgm:pt modelId="{F4C887B1-33AA-497B-88E6-FEE1E35406DE}" type="parTrans" cxnId="{FB396AB1-C161-4C09-81A0-2CF7016AD549}">
      <dgm:prSet/>
      <dgm:spPr/>
      <dgm:t>
        <a:bodyPr/>
        <a:lstStyle/>
        <a:p>
          <a:endParaRPr kumimoji="1" lang="ja-JP" altLang="en-US"/>
        </a:p>
      </dgm:t>
    </dgm:pt>
    <dgm:pt modelId="{60B603AC-E6AA-4255-8E6A-BE1EC5FEB429}" type="sibTrans" cxnId="{FB396AB1-C161-4C09-81A0-2CF7016AD549}">
      <dgm:prSet/>
      <dgm:spPr/>
      <dgm:t>
        <a:bodyPr/>
        <a:lstStyle/>
        <a:p>
          <a:endParaRPr kumimoji="1" lang="ja-JP" altLang="en-US"/>
        </a:p>
      </dgm:t>
    </dgm:pt>
    <dgm:pt modelId="{6066A700-38FF-460D-BB80-4B71CF61A250}">
      <dgm:prSet phldrT="[テキスト]"/>
      <dgm:spPr/>
      <dgm:t>
        <a:bodyPr/>
        <a:lstStyle/>
        <a:p>
          <a:r>
            <a:rPr kumimoji="1" lang="en-US" altLang="ja-JP" dirty="0"/>
            <a:t>Azure Governance</a:t>
          </a:r>
          <a:endParaRPr kumimoji="1" lang="ja-JP" altLang="en-US" dirty="0"/>
        </a:p>
      </dgm:t>
    </dgm:pt>
    <dgm:pt modelId="{C5A3D8CC-2085-448F-8583-F448D1A49286}" type="parTrans" cxnId="{3721FAC9-A599-4A3A-9F87-CBC2D5D62FF9}">
      <dgm:prSet/>
      <dgm:spPr/>
      <dgm:t>
        <a:bodyPr/>
        <a:lstStyle/>
        <a:p>
          <a:endParaRPr kumimoji="1" lang="ja-JP" altLang="en-US"/>
        </a:p>
      </dgm:t>
    </dgm:pt>
    <dgm:pt modelId="{4D986246-5AF9-4B2B-8205-C00C0A8E726C}" type="sibTrans" cxnId="{3721FAC9-A599-4A3A-9F87-CBC2D5D62FF9}">
      <dgm:prSet/>
      <dgm:spPr/>
      <dgm:t>
        <a:bodyPr/>
        <a:lstStyle/>
        <a:p>
          <a:endParaRPr kumimoji="1" lang="ja-JP" altLang="en-US"/>
        </a:p>
      </dgm:t>
    </dgm:pt>
    <dgm:pt modelId="{A2BFD84C-B186-41B2-9367-43B9CD884E56}">
      <dgm:prSet phldrT="[テキスト]"/>
      <dgm:spPr/>
      <dgm:t>
        <a:bodyPr/>
        <a:lstStyle/>
        <a:p>
          <a:r>
            <a:rPr kumimoji="1" lang="en-US" altLang="ja-JP" dirty="0" err="1"/>
            <a:t>IaC</a:t>
          </a:r>
          <a:r>
            <a:rPr kumimoji="1" lang="en-US" altLang="ja-JP" dirty="0"/>
            <a:t>: Terraform</a:t>
          </a:r>
          <a:endParaRPr kumimoji="1" lang="ja-JP" altLang="en-US" dirty="0"/>
        </a:p>
      </dgm:t>
    </dgm:pt>
    <dgm:pt modelId="{76396A37-226C-4ADA-8FB4-84CBD8524DEB}" type="parTrans" cxnId="{483E8F71-1314-4319-B7ED-41C45F122560}">
      <dgm:prSet/>
      <dgm:spPr/>
      <dgm:t>
        <a:bodyPr/>
        <a:lstStyle/>
        <a:p>
          <a:endParaRPr kumimoji="1" lang="ja-JP" altLang="en-US"/>
        </a:p>
      </dgm:t>
    </dgm:pt>
    <dgm:pt modelId="{97D6EAF5-D66E-4566-8AEF-554886B467AF}" type="sibTrans" cxnId="{483E8F71-1314-4319-B7ED-41C45F122560}">
      <dgm:prSet/>
      <dgm:spPr/>
      <dgm:t>
        <a:bodyPr/>
        <a:lstStyle/>
        <a:p>
          <a:endParaRPr kumimoji="1" lang="ja-JP" altLang="en-US"/>
        </a:p>
      </dgm:t>
    </dgm:pt>
    <dgm:pt modelId="{4846EE63-9036-46D9-AA1D-C73D7D98F1AA}">
      <dgm:prSet phldrT="[テキスト]"/>
      <dgm:spPr/>
      <dgm:t>
        <a:bodyPr/>
        <a:lstStyle/>
        <a:p>
          <a:r>
            <a:rPr kumimoji="1" lang="en-US" altLang="ja-JP" dirty="0" err="1"/>
            <a:t>IaC</a:t>
          </a:r>
          <a:r>
            <a:rPr kumimoji="1" lang="en-US" altLang="ja-JP" dirty="0"/>
            <a:t>: Ansible</a:t>
          </a:r>
          <a:endParaRPr kumimoji="1" lang="ja-JP" altLang="en-US" dirty="0"/>
        </a:p>
      </dgm:t>
    </dgm:pt>
    <dgm:pt modelId="{19DD47FE-38E4-4B2C-B6B5-B701C7079E8B}" type="parTrans" cxnId="{EEDA91B5-FA59-4141-A704-6734DBBC80DA}">
      <dgm:prSet/>
      <dgm:spPr/>
      <dgm:t>
        <a:bodyPr/>
        <a:lstStyle/>
        <a:p>
          <a:endParaRPr kumimoji="1" lang="ja-JP" altLang="en-US"/>
        </a:p>
      </dgm:t>
    </dgm:pt>
    <dgm:pt modelId="{68D5F271-501F-471C-9758-DE8B2C4A69D8}" type="sibTrans" cxnId="{EEDA91B5-FA59-4141-A704-6734DBBC80DA}">
      <dgm:prSet/>
      <dgm:spPr/>
      <dgm:t>
        <a:bodyPr/>
        <a:lstStyle/>
        <a:p>
          <a:endParaRPr kumimoji="1" lang="ja-JP" altLang="en-US"/>
        </a:p>
      </dgm:t>
    </dgm:pt>
    <dgm:pt modelId="{F9EE80B0-E25E-466C-AFB3-68E7AFED7299}">
      <dgm:prSet phldrT="[テキスト]"/>
      <dgm:spPr/>
      <dgm:t>
        <a:bodyPr/>
        <a:lstStyle/>
        <a:p>
          <a:r>
            <a:rPr kumimoji="1" lang="en-US" altLang="ja-JP" dirty="0"/>
            <a:t>App Modernization</a:t>
          </a:r>
          <a:endParaRPr kumimoji="1" lang="ja-JP" altLang="en-US" dirty="0"/>
        </a:p>
      </dgm:t>
    </dgm:pt>
    <dgm:pt modelId="{55D7D43E-5E77-4FBD-81A1-211CF05CF91F}" type="parTrans" cxnId="{84E90744-3B8C-4DA5-82F6-36745CBDC241}">
      <dgm:prSet/>
      <dgm:spPr/>
      <dgm:t>
        <a:bodyPr/>
        <a:lstStyle/>
        <a:p>
          <a:endParaRPr kumimoji="1" lang="ja-JP" altLang="en-US"/>
        </a:p>
      </dgm:t>
    </dgm:pt>
    <dgm:pt modelId="{20688C18-9070-405C-8BAB-CC78E737853D}" type="sibTrans" cxnId="{84E90744-3B8C-4DA5-82F6-36745CBDC241}">
      <dgm:prSet/>
      <dgm:spPr/>
      <dgm:t>
        <a:bodyPr/>
        <a:lstStyle/>
        <a:p>
          <a:endParaRPr kumimoji="1" lang="ja-JP" altLang="en-US"/>
        </a:p>
      </dgm:t>
    </dgm:pt>
    <dgm:pt modelId="{5B350317-965B-42E6-B91A-A79A9A5D9698}">
      <dgm:prSet phldrT="[テキスト]"/>
      <dgm:spPr/>
      <dgm:t>
        <a:bodyPr/>
        <a:lstStyle/>
        <a:p>
          <a:r>
            <a:rPr kumimoji="1" lang="en-US" altLang="ja-JP" dirty="0"/>
            <a:t>Microservices In Azure</a:t>
          </a:r>
          <a:endParaRPr kumimoji="1" lang="ja-JP" altLang="en-US" dirty="0"/>
        </a:p>
      </dgm:t>
    </dgm:pt>
    <dgm:pt modelId="{97E97907-D9A6-4423-BD2A-D6BEAA5E6CE0}" type="parTrans" cxnId="{28DA5953-961D-4015-B7A5-C46B44BCC36F}">
      <dgm:prSet/>
      <dgm:spPr/>
      <dgm:t>
        <a:bodyPr/>
        <a:lstStyle/>
        <a:p>
          <a:endParaRPr kumimoji="1" lang="ja-JP" altLang="en-US"/>
        </a:p>
      </dgm:t>
    </dgm:pt>
    <dgm:pt modelId="{4D732C6A-7BAC-4364-9173-C0AA9348737D}" type="sibTrans" cxnId="{28DA5953-961D-4015-B7A5-C46B44BCC36F}">
      <dgm:prSet/>
      <dgm:spPr/>
      <dgm:t>
        <a:bodyPr/>
        <a:lstStyle/>
        <a:p>
          <a:endParaRPr kumimoji="1" lang="ja-JP" altLang="en-US"/>
        </a:p>
      </dgm:t>
    </dgm:pt>
    <dgm:pt modelId="{659A910C-89C3-41B6-88EC-3B98C715DE88}">
      <dgm:prSet phldrT="[テキスト]"/>
      <dgm:spPr/>
      <dgm:t>
        <a:bodyPr/>
        <a:lstStyle/>
        <a:p>
          <a:r>
            <a:rPr kumimoji="1" lang="en-US" altLang="ja-JP" dirty="0"/>
            <a:t>Serverless</a:t>
          </a:r>
          <a:endParaRPr kumimoji="1" lang="ja-JP" altLang="en-US" dirty="0"/>
        </a:p>
      </dgm:t>
    </dgm:pt>
    <dgm:pt modelId="{1451D429-700E-4BC0-8184-BF1B558F6199}" type="parTrans" cxnId="{EC8AEA3D-8CD3-40DF-83E3-0C164D2AB3C8}">
      <dgm:prSet/>
      <dgm:spPr/>
      <dgm:t>
        <a:bodyPr/>
        <a:lstStyle/>
        <a:p>
          <a:endParaRPr kumimoji="1" lang="ja-JP" altLang="en-US"/>
        </a:p>
      </dgm:t>
    </dgm:pt>
    <dgm:pt modelId="{305F4C6E-C175-43E0-8316-E958104ACE74}" type="sibTrans" cxnId="{EC8AEA3D-8CD3-40DF-83E3-0C164D2AB3C8}">
      <dgm:prSet/>
      <dgm:spPr/>
      <dgm:t>
        <a:bodyPr/>
        <a:lstStyle/>
        <a:p>
          <a:endParaRPr kumimoji="1" lang="ja-JP" altLang="en-US"/>
        </a:p>
      </dgm:t>
    </dgm:pt>
    <dgm:pt modelId="{40F5DC84-5125-4F45-8130-A00E254630AF}">
      <dgm:prSet phldrT="[テキスト]"/>
      <dgm:spPr/>
      <dgm:t>
        <a:bodyPr/>
        <a:lstStyle/>
        <a:p>
          <a:r>
            <a:rPr kumimoji="1" lang="en-US" altLang="ja-JP" dirty="0"/>
            <a:t>Migrating Applications To The Cloud</a:t>
          </a:r>
          <a:endParaRPr kumimoji="1" lang="ja-JP" altLang="en-US" dirty="0"/>
        </a:p>
      </dgm:t>
    </dgm:pt>
    <dgm:pt modelId="{AD48D77F-B712-4F1C-AD0F-DC17841B599D}" type="parTrans" cxnId="{60ECB9BC-5937-4FEA-B639-503F92CD12BE}">
      <dgm:prSet/>
      <dgm:spPr/>
      <dgm:t>
        <a:bodyPr/>
        <a:lstStyle/>
        <a:p>
          <a:endParaRPr kumimoji="1" lang="ja-JP" altLang="en-US"/>
        </a:p>
      </dgm:t>
    </dgm:pt>
    <dgm:pt modelId="{82123D86-B5C0-4054-9593-921A36AB1845}" type="sibTrans" cxnId="{60ECB9BC-5937-4FEA-B639-503F92CD12BE}">
      <dgm:prSet/>
      <dgm:spPr/>
      <dgm:t>
        <a:bodyPr/>
        <a:lstStyle/>
        <a:p>
          <a:endParaRPr kumimoji="1" lang="ja-JP" altLang="en-US"/>
        </a:p>
      </dgm:t>
    </dgm:pt>
    <dgm:pt modelId="{331E66BF-2E0A-4B75-9212-3C12D7074E5B}">
      <dgm:prSet phldrT="[テキスト]"/>
      <dgm:spPr/>
      <dgm:t>
        <a:bodyPr/>
        <a:lstStyle/>
        <a:p>
          <a:r>
            <a:rPr kumimoji="1" lang="en-US" altLang="ja-JP" dirty="0"/>
            <a:t>Identity For Apps (TBD)</a:t>
          </a:r>
          <a:endParaRPr kumimoji="1" lang="ja-JP" altLang="en-US" dirty="0"/>
        </a:p>
      </dgm:t>
    </dgm:pt>
    <dgm:pt modelId="{00F0C8CC-4688-4A5C-9877-9142E0D5FB2E}" type="parTrans" cxnId="{F1D9617C-5D01-463D-AD4B-D9DAC3AA51C0}">
      <dgm:prSet/>
      <dgm:spPr/>
      <dgm:t>
        <a:bodyPr/>
        <a:lstStyle/>
        <a:p>
          <a:endParaRPr kumimoji="1" lang="ja-JP" altLang="en-US"/>
        </a:p>
      </dgm:t>
    </dgm:pt>
    <dgm:pt modelId="{FD0362B0-7B4B-4E7F-8D55-A0D26C3825F8}" type="sibTrans" cxnId="{F1D9617C-5D01-463D-AD4B-D9DAC3AA51C0}">
      <dgm:prSet/>
      <dgm:spPr/>
      <dgm:t>
        <a:bodyPr/>
        <a:lstStyle/>
        <a:p>
          <a:endParaRPr kumimoji="1" lang="ja-JP" altLang="en-US"/>
        </a:p>
      </dgm:t>
    </dgm:pt>
    <dgm:pt modelId="{69141D5D-22E1-4CAD-9D68-4015C4E6EC61}">
      <dgm:prSet phldrT="[テキスト]"/>
      <dgm:spPr/>
      <dgm:t>
        <a:bodyPr/>
        <a:lstStyle/>
        <a:p>
          <a:r>
            <a:rPr kumimoji="1" lang="en-US" altLang="ja-JP" dirty="0"/>
            <a:t>Open Source DevOps</a:t>
          </a:r>
          <a:endParaRPr kumimoji="1" lang="ja-JP" altLang="en-US" dirty="0"/>
        </a:p>
      </dgm:t>
    </dgm:pt>
    <dgm:pt modelId="{96DFDB2E-AF4C-4E7E-912D-4EB4D2C7DAEE}" type="parTrans" cxnId="{C0E0725A-2A77-4B45-81BC-5FC5B4F7F7D6}">
      <dgm:prSet/>
      <dgm:spPr/>
      <dgm:t>
        <a:bodyPr/>
        <a:lstStyle/>
        <a:p>
          <a:endParaRPr kumimoji="1" lang="ja-JP" altLang="en-US"/>
        </a:p>
      </dgm:t>
    </dgm:pt>
    <dgm:pt modelId="{0788D655-EF8F-480D-8F92-204069C3F94D}" type="sibTrans" cxnId="{C0E0725A-2A77-4B45-81BC-5FC5B4F7F7D6}">
      <dgm:prSet/>
      <dgm:spPr/>
      <dgm:t>
        <a:bodyPr/>
        <a:lstStyle/>
        <a:p>
          <a:endParaRPr kumimoji="1" lang="ja-JP" altLang="en-US"/>
        </a:p>
      </dgm:t>
    </dgm:pt>
    <dgm:pt modelId="{DA221775-ECDB-4A27-9B24-951C066373D5}">
      <dgm:prSet phldrT="[テキスト]"/>
      <dgm:spPr/>
      <dgm:t>
        <a:bodyPr/>
        <a:lstStyle/>
        <a:p>
          <a:r>
            <a:rPr kumimoji="1" lang="en-US" altLang="ja-JP" dirty="0"/>
            <a:t>Mastering Linux (TBD)</a:t>
          </a:r>
          <a:endParaRPr kumimoji="1" lang="ja-JP" altLang="en-US" dirty="0"/>
        </a:p>
      </dgm:t>
    </dgm:pt>
    <dgm:pt modelId="{96EDBADF-AD28-4492-9733-093241126ABF}" type="parTrans" cxnId="{F569F195-5937-4109-B2D5-D97C2FE97698}">
      <dgm:prSet/>
      <dgm:spPr/>
      <dgm:t>
        <a:bodyPr/>
        <a:lstStyle/>
        <a:p>
          <a:endParaRPr kumimoji="1" lang="ja-JP" altLang="en-US"/>
        </a:p>
      </dgm:t>
    </dgm:pt>
    <dgm:pt modelId="{C5B635C7-DAD0-471A-8E02-AA4BC3D9B861}" type="sibTrans" cxnId="{F569F195-5937-4109-B2D5-D97C2FE97698}">
      <dgm:prSet/>
      <dgm:spPr/>
      <dgm:t>
        <a:bodyPr/>
        <a:lstStyle/>
        <a:p>
          <a:endParaRPr kumimoji="1" lang="ja-JP" altLang="en-US"/>
        </a:p>
      </dgm:t>
    </dgm:pt>
    <dgm:pt modelId="{D48B380B-78D7-43AB-9908-02E924690AB3}">
      <dgm:prSet phldrT="[テキスト]"/>
      <dgm:spPr/>
      <dgm:t>
        <a:bodyPr/>
        <a:lstStyle/>
        <a:p>
          <a:r>
            <a:rPr kumimoji="1" lang="en-US" altLang="ja-JP" dirty="0"/>
            <a:t>BI 2 AI</a:t>
          </a:r>
          <a:endParaRPr kumimoji="1" lang="ja-JP" altLang="en-US" dirty="0"/>
        </a:p>
      </dgm:t>
    </dgm:pt>
    <dgm:pt modelId="{1449ED13-8F43-498A-A46C-2C11C6278307}" type="parTrans" cxnId="{89C1B105-FFD5-4C96-AB36-E04AB513AB77}">
      <dgm:prSet/>
      <dgm:spPr/>
      <dgm:t>
        <a:bodyPr/>
        <a:lstStyle/>
        <a:p>
          <a:endParaRPr kumimoji="1" lang="ja-JP" altLang="en-US"/>
        </a:p>
      </dgm:t>
    </dgm:pt>
    <dgm:pt modelId="{EFC69770-EB72-4F70-AC22-6168870B292C}" type="sibTrans" cxnId="{89C1B105-FFD5-4C96-AB36-E04AB513AB77}">
      <dgm:prSet/>
      <dgm:spPr/>
      <dgm:t>
        <a:bodyPr/>
        <a:lstStyle/>
        <a:p>
          <a:endParaRPr kumimoji="1" lang="ja-JP" altLang="en-US"/>
        </a:p>
      </dgm:t>
    </dgm:pt>
    <dgm:pt modelId="{FD7B66D2-6F51-4E4D-A608-6DC905AD43CB}">
      <dgm:prSet phldrT="[テキスト]"/>
      <dgm:spPr/>
      <dgm:t>
        <a:bodyPr/>
        <a:lstStyle/>
        <a:p>
          <a:r>
            <a:rPr kumimoji="1" lang="en-US" altLang="ja-JP" dirty="0" err="1"/>
            <a:t>ThisOldDataWarehouse</a:t>
          </a:r>
          <a:endParaRPr kumimoji="1" lang="ja-JP" altLang="en-US" dirty="0"/>
        </a:p>
      </dgm:t>
    </dgm:pt>
    <dgm:pt modelId="{E065342E-EA64-4FF4-9782-39F8EB84E72A}" type="parTrans" cxnId="{0CF37AE7-D625-44A7-944C-D2E72235AE7F}">
      <dgm:prSet/>
      <dgm:spPr/>
      <dgm:t>
        <a:bodyPr/>
        <a:lstStyle/>
        <a:p>
          <a:endParaRPr kumimoji="1" lang="ja-JP" altLang="en-US"/>
        </a:p>
      </dgm:t>
    </dgm:pt>
    <dgm:pt modelId="{07F2EE75-D1F7-4A21-8476-A005FEA75483}" type="sibTrans" cxnId="{0CF37AE7-D625-44A7-944C-D2E72235AE7F}">
      <dgm:prSet/>
      <dgm:spPr/>
      <dgm:t>
        <a:bodyPr/>
        <a:lstStyle/>
        <a:p>
          <a:endParaRPr kumimoji="1" lang="ja-JP" altLang="en-US"/>
        </a:p>
      </dgm:t>
    </dgm:pt>
    <dgm:pt modelId="{A753DEB8-8F0F-4BE2-B693-A903D008D0CC}">
      <dgm:prSet phldrT="[テキスト]"/>
      <dgm:spPr/>
      <dgm:t>
        <a:bodyPr/>
        <a:lstStyle/>
        <a:p>
          <a:r>
            <a:rPr kumimoji="1" lang="en-US" altLang="ja-JP" dirty="0"/>
            <a:t>Databricks/Intro to ML</a:t>
          </a:r>
          <a:endParaRPr kumimoji="1" lang="ja-JP" altLang="en-US" dirty="0"/>
        </a:p>
      </dgm:t>
    </dgm:pt>
    <dgm:pt modelId="{D49944F5-352B-4335-ACFA-0BFE8534F37E}" type="parTrans" cxnId="{75FA5002-2283-40B5-8EB1-EDF9527CA222}">
      <dgm:prSet/>
      <dgm:spPr/>
      <dgm:t>
        <a:bodyPr/>
        <a:lstStyle/>
        <a:p>
          <a:endParaRPr kumimoji="1" lang="ja-JP" altLang="en-US"/>
        </a:p>
      </dgm:t>
    </dgm:pt>
    <dgm:pt modelId="{CA2534F6-17E6-4F13-9A05-BEAFEE419E9C}" type="sibTrans" cxnId="{75FA5002-2283-40B5-8EB1-EDF9527CA222}">
      <dgm:prSet/>
      <dgm:spPr/>
      <dgm:t>
        <a:bodyPr/>
        <a:lstStyle/>
        <a:p>
          <a:endParaRPr kumimoji="1" lang="ja-JP" altLang="en-US"/>
        </a:p>
      </dgm:t>
    </dgm:pt>
    <dgm:pt modelId="{BE9DA5FD-E5F2-4ABC-95E7-1D7D4391C9A2}">
      <dgm:prSet phldrT="[テキスト]"/>
      <dgm:spPr/>
      <dgm:t>
        <a:bodyPr/>
        <a:lstStyle/>
        <a:p>
          <a:r>
            <a:rPr kumimoji="1" lang="en-US" altLang="ja-JP" dirty="0"/>
            <a:t>Intro to Azure AI</a:t>
          </a:r>
          <a:endParaRPr kumimoji="1" lang="ja-JP" altLang="en-US" dirty="0"/>
        </a:p>
      </dgm:t>
    </dgm:pt>
    <dgm:pt modelId="{FD7E857E-8C1B-4E50-AC22-2419BFDCE480}" type="parTrans" cxnId="{AAEC2C3E-82E8-4CFE-991E-9A059904B429}">
      <dgm:prSet/>
      <dgm:spPr/>
      <dgm:t>
        <a:bodyPr/>
        <a:lstStyle/>
        <a:p>
          <a:endParaRPr kumimoji="1" lang="ja-JP" altLang="en-US"/>
        </a:p>
      </dgm:t>
    </dgm:pt>
    <dgm:pt modelId="{0DFC8DC5-BD62-4A4B-83B5-5D6A4BD7EF04}" type="sibTrans" cxnId="{AAEC2C3E-82E8-4CFE-991E-9A059904B429}">
      <dgm:prSet/>
      <dgm:spPr/>
      <dgm:t>
        <a:bodyPr/>
        <a:lstStyle/>
        <a:p>
          <a:endParaRPr kumimoji="1" lang="ja-JP" altLang="en-US"/>
        </a:p>
      </dgm:t>
    </dgm:pt>
    <dgm:pt modelId="{1C2D89A5-B718-4E48-8D42-EBCE2633CB97}">
      <dgm:prSet phldrT="[テキスト]"/>
      <dgm:spPr/>
      <dgm:t>
        <a:bodyPr/>
        <a:lstStyle/>
        <a:p>
          <a:r>
            <a:rPr kumimoji="1" lang="en-US" altLang="ja-JP" dirty="0"/>
            <a:t>Driving Miss Data</a:t>
          </a:r>
          <a:endParaRPr kumimoji="1" lang="ja-JP" altLang="en-US" dirty="0"/>
        </a:p>
      </dgm:t>
    </dgm:pt>
    <dgm:pt modelId="{CF032A98-AFE7-4FE5-B0F9-E82E973AE124}" type="parTrans" cxnId="{5FF97ABA-A668-4250-BC47-E94E6D0420E0}">
      <dgm:prSet/>
      <dgm:spPr/>
      <dgm:t>
        <a:bodyPr/>
        <a:lstStyle/>
        <a:p>
          <a:endParaRPr kumimoji="1" lang="ja-JP" altLang="en-US"/>
        </a:p>
      </dgm:t>
    </dgm:pt>
    <dgm:pt modelId="{D66A6353-E8AC-4A14-8FF1-F14E5E7CB2F2}" type="sibTrans" cxnId="{5FF97ABA-A668-4250-BC47-E94E6D0420E0}">
      <dgm:prSet/>
      <dgm:spPr/>
      <dgm:t>
        <a:bodyPr/>
        <a:lstStyle/>
        <a:p>
          <a:endParaRPr kumimoji="1" lang="ja-JP" altLang="en-US"/>
        </a:p>
      </dgm:t>
    </dgm:pt>
    <dgm:pt modelId="{55A5478C-ECC4-4FE7-9EBF-F10D9F4734C8}" type="pres">
      <dgm:prSet presAssocID="{9655575F-0A46-4128-8825-B6B19222E51B}" presName="Name0" presStyleCnt="0">
        <dgm:presLayoutVars>
          <dgm:dir/>
          <dgm:animLvl val="lvl"/>
          <dgm:resizeHandles val="exact"/>
        </dgm:presLayoutVars>
      </dgm:prSet>
      <dgm:spPr/>
    </dgm:pt>
    <dgm:pt modelId="{FB467ED8-AB58-4513-8728-16D2FC2DF358}" type="pres">
      <dgm:prSet presAssocID="{D15AA4F9-4525-46F1-A5B3-8670F7ABFBF6}" presName="composite" presStyleCnt="0"/>
      <dgm:spPr/>
    </dgm:pt>
    <dgm:pt modelId="{CAA6BE4F-7034-40BA-B271-92FF67BC099A}" type="pres">
      <dgm:prSet presAssocID="{D15AA4F9-4525-46F1-A5B3-8670F7ABFBF6}" presName="parTx" presStyleLbl="alignNode1" presStyleIdx="0" presStyleCnt="4">
        <dgm:presLayoutVars>
          <dgm:chMax val="0"/>
          <dgm:chPref val="0"/>
          <dgm:bulletEnabled val="1"/>
        </dgm:presLayoutVars>
      </dgm:prSet>
      <dgm:spPr/>
    </dgm:pt>
    <dgm:pt modelId="{0C11E618-E587-4A89-AB75-D048DC245316}" type="pres">
      <dgm:prSet presAssocID="{D15AA4F9-4525-46F1-A5B3-8670F7ABFBF6}" presName="desTx" presStyleLbl="alignAccFollowNode1" presStyleIdx="0" presStyleCnt="4">
        <dgm:presLayoutVars>
          <dgm:bulletEnabled val="1"/>
        </dgm:presLayoutVars>
      </dgm:prSet>
      <dgm:spPr/>
    </dgm:pt>
    <dgm:pt modelId="{54223D0F-C851-4AB2-AE1D-1E143A2A0340}" type="pres">
      <dgm:prSet presAssocID="{E283A952-45FE-48A4-865B-FF8C75ACA04A}" presName="space" presStyleCnt="0"/>
      <dgm:spPr/>
    </dgm:pt>
    <dgm:pt modelId="{CD952A61-9F36-47A8-8B4C-B12098AA2886}" type="pres">
      <dgm:prSet presAssocID="{05B3A287-185C-4FCE-8A1E-AB4645ED7AF7}" presName="composite" presStyleCnt="0"/>
      <dgm:spPr/>
    </dgm:pt>
    <dgm:pt modelId="{F5F08F37-A219-4D73-920D-B02D6C99BE0A}" type="pres">
      <dgm:prSet presAssocID="{05B3A287-185C-4FCE-8A1E-AB4645ED7AF7}" presName="parTx" presStyleLbl="alignNode1" presStyleIdx="1" presStyleCnt="4">
        <dgm:presLayoutVars>
          <dgm:chMax val="0"/>
          <dgm:chPref val="0"/>
          <dgm:bulletEnabled val="1"/>
        </dgm:presLayoutVars>
      </dgm:prSet>
      <dgm:spPr/>
    </dgm:pt>
    <dgm:pt modelId="{6CB2B130-118C-4E67-B8D2-C4E8FA0900B9}" type="pres">
      <dgm:prSet presAssocID="{05B3A287-185C-4FCE-8A1E-AB4645ED7AF7}" presName="desTx" presStyleLbl="alignAccFollowNode1" presStyleIdx="1" presStyleCnt="4">
        <dgm:presLayoutVars>
          <dgm:bulletEnabled val="1"/>
        </dgm:presLayoutVars>
      </dgm:prSet>
      <dgm:spPr/>
    </dgm:pt>
    <dgm:pt modelId="{6E79F2EC-0D8F-42F0-A683-986005DC101A}" type="pres">
      <dgm:prSet presAssocID="{D61A8B90-F0DD-493D-BD66-4DFD1E7E0548}" presName="space" presStyleCnt="0"/>
      <dgm:spPr/>
    </dgm:pt>
    <dgm:pt modelId="{F23C9B1E-1534-426A-80AF-3A6597A9D9BA}" type="pres">
      <dgm:prSet presAssocID="{D62EBEF1-170B-4836-BF87-9C09549F31D0}" presName="composite" presStyleCnt="0"/>
      <dgm:spPr/>
    </dgm:pt>
    <dgm:pt modelId="{EE45DD6D-1C6D-4975-BEEC-DC6E5D578BC3}" type="pres">
      <dgm:prSet presAssocID="{D62EBEF1-170B-4836-BF87-9C09549F31D0}" presName="parTx" presStyleLbl="alignNode1" presStyleIdx="2" presStyleCnt="4">
        <dgm:presLayoutVars>
          <dgm:chMax val="0"/>
          <dgm:chPref val="0"/>
          <dgm:bulletEnabled val="1"/>
        </dgm:presLayoutVars>
      </dgm:prSet>
      <dgm:spPr/>
    </dgm:pt>
    <dgm:pt modelId="{1269B768-E22C-49A7-97F3-573BC0F00C14}" type="pres">
      <dgm:prSet presAssocID="{D62EBEF1-170B-4836-BF87-9C09549F31D0}" presName="desTx" presStyleLbl="alignAccFollowNode1" presStyleIdx="2" presStyleCnt="4">
        <dgm:presLayoutVars>
          <dgm:bulletEnabled val="1"/>
        </dgm:presLayoutVars>
      </dgm:prSet>
      <dgm:spPr/>
    </dgm:pt>
    <dgm:pt modelId="{7EDB08BB-6C80-4B1F-91DD-04E0825FB49B}" type="pres">
      <dgm:prSet presAssocID="{75D28D5A-6BD9-460D-BB88-183A56B1FEE8}" presName="space" presStyleCnt="0"/>
      <dgm:spPr/>
    </dgm:pt>
    <dgm:pt modelId="{FAC110D6-3AD3-40EA-BD28-2BFCDCC596E2}" type="pres">
      <dgm:prSet presAssocID="{CAABD9CE-E51D-4BC5-90BD-D18B7AAE00A4}" presName="composite" presStyleCnt="0"/>
      <dgm:spPr/>
    </dgm:pt>
    <dgm:pt modelId="{DF1DA812-42E2-462D-8BA4-035A43361732}" type="pres">
      <dgm:prSet presAssocID="{CAABD9CE-E51D-4BC5-90BD-D18B7AAE00A4}" presName="parTx" presStyleLbl="alignNode1" presStyleIdx="3" presStyleCnt="4">
        <dgm:presLayoutVars>
          <dgm:chMax val="0"/>
          <dgm:chPref val="0"/>
          <dgm:bulletEnabled val="1"/>
        </dgm:presLayoutVars>
      </dgm:prSet>
      <dgm:spPr/>
    </dgm:pt>
    <dgm:pt modelId="{292D555E-E203-4ACD-9790-CB1820A919F1}" type="pres">
      <dgm:prSet presAssocID="{CAABD9CE-E51D-4BC5-90BD-D18B7AAE00A4}" presName="desTx" presStyleLbl="alignAccFollowNode1" presStyleIdx="3" presStyleCnt="4">
        <dgm:presLayoutVars>
          <dgm:bulletEnabled val="1"/>
        </dgm:presLayoutVars>
      </dgm:prSet>
      <dgm:spPr/>
    </dgm:pt>
  </dgm:ptLst>
  <dgm:cxnLst>
    <dgm:cxn modelId="{75FA5002-2283-40B5-8EB1-EDF9527CA222}" srcId="{CAABD9CE-E51D-4BC5-90BD-D18B7AAE00A4}" destId="{A753DEB8-8F0F-4BE2-B693-A903D008D0CC}" srcOrd="2" destOrd="0" parTransId="{D49944F5-352B-4335-ACFA-0BFE8534F37E}" sibTransId="{CA2534F6-17E6-4F13-9A05-BEAFEE419E9C}"/>
    <dgm:cxn modelId="{89C1B105-FFD5-4C96-AB36-E04AB513AB77}" srcId="{CAABD9CE-E51D-4BC5-90BD-D18B7AAE00A4}" destId="{D48B380B-78D7-43AB-9908-02E924690AB3}" srcOrd="0" destOrd="0" parTransId="{1449ED13-8F43-498A-A46C-2C11C6278307}" sibTransId="{EFC69770-EB72-4F70-AC22-6168870B292C}"/>
    <dgm:cxn modelId="{BB23CB05-529F-4D06-BE4D-9E13825170BD}" type="presOf" srcId="{D62EBEF1-170B-4836-BF87-9C09549F31D0}" destId="{EE45DD6D-1C6D-4975-BEEC-DC6E5D578BC3}" srcOrd="0" destOrd="0" presId="urn:microsoft.com/office/officeart/2005/8/layout/hList1"/>
    <dgm:cxn modelId="{9AD62607-E860-403F-93E0-0B215FFAF4A1}" type="presOf" srcId="{1C2D89A5-B718-4E48-8D42-EBCE2633CB97}" destId="{292D555E-E203-4ACD-9790-CB1820A919F1}" srcOrd="0" destOrd="4" presId="urn:microsoft.com/office/officeart/2005/8/layout/hList1"/>
    <dgm:cxn modelId="{0987370C-ABD7-49CA-9D68-0A2CC4605437}" type="presOf" srcId="{331E66BF-2E0A-4B75-9212-3C12D7074E5B}" destId="{6CB2B130-118C-4E67-B8D2-C4E8FA0900B9}" srcOrd="0" destOrd="5" presId="urn:microsoft.com/office/officeart/2005/8/layout/hList1"/>
    <dgm:cxn modelId="{69BA7318-70E4-4405-9775-20103EBAAAD2}" srcId="{05B3A287-185C-4FCE-8A1E-AB4645ED7AF7}" destId="{8AC31A82-BCBA-48D0-B54A-3899D99D2672}" srcOrd="0" destOrd="0" parTransId="{8C00A45A-E526-4BB2-A0EB-A2512987445E}" sibTransId="{C0895FAE-9E2D-41B0-A23E-9D46FC6EB288}"/>
    <dgm:cxn modelId="{8FFF072A-9F2C-402F-BC90-5226238827ED}" type="presOf" srcId="{CDE4E8A9-D56E-4903-90B5-4445D19CF5BA}" destId="{1269B768-E22C-49A7-97F3-573BC0F00C14}" srcOrd="0" destOrd="0" presId="urn:microsoft.com/office/officeart/2005/8/layout/hList1"/>
    <dgm:cxn modelId="{EC8AEA3D-8CD3-40DF-83E3-0C164D2AB3C8}" srcId="{05B3A287-185C-4FCE-8A1E-AB4645ED7AF7}" destId="{659A910C-89C3-41B6-88EC-3B98C715DE88}" srcOrd="3" destOrd="0" parTransId="{1451D429-700E-4BC0-8184-BF1B558F6199}" sibTransId="{305F4C6E-C175-43E0-8316-E958104ACE74}"/>
    <dgm:cxn modelId="{AAEC2C3E-82E8-4CFE-991E-9A059904B429}" srcId="{CAABD9CE-E51D-4BC5-90BD-D18B7AAE00A4}" destId="{BE9DA5FD-E5F2-4ABC-95E7-1D7D4391C9A2}" srcOrd="3" destOrd="0" parTransId="{FD7E857E-8C1B-4E50-AC22-2419BFDCE480}" sibTransId="{0DFC8DC5-BD62-4A4B-83B5-5D6A4BD7EF04}"/>
    <dgm:cxn modelId="{C2C1E45B-2AB2-4C8A-BEC1-7C63E4AEBA8A}" type="presOf" srcId="{659A910C-89C3-41B6-88EC-3B98C715DE88}" destId="{6CB2B130-118C-4E67-B8D2-C4E8FA0900B9}" srcOrd="0" destOrd="3" presId="urn:microsoft.com/office/officeart/2005/8/layout/hList1"/>
    <dgm:cxn modelId="{1C339B61-B8D6-46AE-9EE2-7B1E7073186C}" type="presOf" srcId="{BE9DA5FD-E5F2-4ABC-95E7-1D7D4391C9A2}" destId="{292D555E-E203-4ACD-9790-CB1820A919F1}" srcOrd="0" destOrd="3" presId="urn:microsoft.com/office/officeart/2005/8/layout/hList1"/>
    <dgm:cxn modelId="{6249D041-2A24-498A-9E27-983B231FA819}" type="presOf" srcId="{BFD7D8D1-4045-4188-B9C4-8D2A0AA6D5CF}" destId="{0C11E618-E587-4A89-AB75-D048DC245316}" srcOrd="0" destOrd="2" presId="urn:microsoft.com/office/officeart/2005/8/layout/hList1"/>
    <dgm:cxn modelId="{84E90744-3B8C-4DA5-82F6-36745CBDC241}" srcId="{05B3A287-185C-4FCE-8A1E-AB4645ED7AF7}" destId="{F9EE80B0-E25E-466C-AFB3-68E7AFED7299}" srcOrd="1" destOrd="0" parTransId="{55D7D43E-5E77-4FBD-81A1-211CF05CF91F}" sibTransId="{20688C18-9070-405C-8BAB-CC78E737853D}"/>
    <dgm:cxn modelId="{29A3A646-36DA-48F4-92D1-6D8CD7BE250A}" srcId="{D15AA4F9-4525-46F1-A5B3-8670F7ABFBF6}" destId="{6C6766D3-ACD6-4902-93C1-FFDBB9268071}" srcOrd="1" destOrd="0" parTransId="{EA59CBEF-8847-4FDB-BBEA-4823C9D5FDF3}" sibTransId="{C3B6D51F-9419-43BE-B20F-A9DA27BE4E84}"/>
    <dgm:cxn modelId="{A082A966-E093-4608-99F7-0BF8E15ABE4D}" type="presOf" srcId="{9655575F-0A46-4128-8825-B6B19222E51B}" destId="{55A5478C-ECC4-4FE7-9EBF-F10D9F4734C8}" srcOrd="0" destOrd="0" presId="urn:microsoft.com/office/officeart/2005/8/layout/hList1"/>
    <dgm:cxn modelId="{03A53167-8292-46B9-98D0-207C609FFC12}" type="presOf" srcId="{06353DAB-44FC-474D-AE21-CD2A233FDA16}" destId="{0C11E618-E587-4A89-AB75-D048DC245316}" srcOrd="0" destOrd="5" presId="urn:microsoft.com/office/officeart/2005/8/layout/hList1"/>
    <dgm:cxn modelId="{DB8A0749-425F-463A-9EA7-13F5E55562CA}" srcId="{D15AA4F9-4525-46F1-A5B3-8670F7ABFBF6}" destId="{BFD7D8D1-4045-4188-B9C4-8D2A0AA6D5CF}" srcOrd="2" destOrd="0" parTransId="{2971B8FF-4EB1-4D32-9546-175DF3153BAC}" sibTransId="{96BD3948-4218-42CD-B039-E8BC11139519}"/>
    <dgm:cxn modelId="{0A45F06A-0AC0-48E3-AF32-25C6126A2CA0}" type="presOf" srcId="{CAABD9CE-E51D-4BC5-90BD-D18B7AAE00A4}" destId="{DF1DA812-42E2-462D-8BA4-035A43361732}" srcOrd="0" destOrd="0" presId="urn:microsoft.com/office/officeart/2005/8/layout/hList1"/>
    <dgm:cxn modelId="{F19D6051-6DCE-43DD-9B18-8CD77C552A6A}" type="presOf" srcId="{A753DEB8-8F0F-4BE2-B693-A903D008D0CC}" destId="{292D555E-E203-4ACD-9790-CB1820A919F1}" srcOrd="0" destOrd="2" presId="urn:microsoft.com/office/officeart/2005/8/layout/hList1"/>
    <dgm:cxn modelId="{483E8F71-1314-4319-B7ED-41C45F122560}" srcId="{D15AA4F9-4525-46F1-A5B3-8670F7ABFBF6}" destId="{A2BFD84C-B186-41B2-9367-43B9CD884E56}" srcOrd="3" destOrd="0" parTransId="{76396A37-226C-4ADA-8FB4-84CBD8524DEB}" sibTransId="{97D6EAF5-D66E-4566-8AEF-554886B467AF}"/>
    <dgm:cxn modelId="{28DA5953-961D-4015-B7A5-C46B44BCC36F}" srcId="{05B3A287-185C-4FCE-8A1E-AB4645ED7AF7}" destId="{5B350317-965B-42E6-B91A-A79A9A5D9698}" srcOrd="2" destOrd="0" parTransId="{97E97907-D9A6-4423-BD2A-D6BEAA5E6CE0}" sibTransId="{4D732C6A-7BAC-4364-9173-C0AA9348737D}"/>
    <dgm:cxn modelId="{3CA17755-BD67-4DC4-92A6-319D71E56445}" type="presOf" srcId="{6066A700-38FF-460D-BB80-4B71CF61A250}" destId="{0C11E618-E587-4A89-AB75-D048DC245316}" srcOrd="0" destOrd="6" presId="urn:microsoft.com/office/officeart/2005/8/layout/hList1"/>
    <dgm:cxn modelId="{7274EF75-FBE2-4FC1-BF5F-5E91EE3BB513}" type="presOf" srcId="{11BDD2E3-3409-4713-AEF1-60971D1D830E}" destId="{0C11E618-E587-4A89-AB75-D048DC245316}" srcOrd="0" destOrd="0" presId="urn:microsoft.com/office/officeart/2005/8/layout/hList1"/>
    <dgm:cxn modelId="{C0E0725A-2A77-4B45-81BC-5FC5B4F7F7D6}" srcId="{D62EBEF1-170B-4836-BF87-9C09549F31D0}" destId="{69141D5D-22E1-4CAD-9D68-4015C4E6EC61}" srcOrd="2" destOrd="0" parTransId="{96DFDB2E-AF4C-4E7E-912D-4EB4D2C7DAEE}" sibTransId="{0788D655-EF8F-480D-8F92-204069C3F94D}"/>
    <dgm:cxn modelId="{0199D47A-065A-4749-91AF-217421CB7789}" type="presOf" srcId="{4846EE63-9036-46D9-AA1D-C73D7D98F1AA}" destId="{0C11E618-E587-4A89-AB75-D048DC245316}" srcOrd="0" destOrd="4" presId="urn:microsoft.com/office/officeart/2005/8/layout/hList1"/>
    <dgm:cxn modelId="{F1D9617C-5D01-463D-AD4B-D9DAC3AA51C0}" srcId="{05B3A287-185C-4FCE-8A1E-AB4645ED7AF7}" destId="{331E66BF-2E0A-4B75-9212-3C12D7074E5B}" srcOrd="5" destOrd="0" parTransId="{00F0C8CC-4688-4A5C-9877-9142E0D5FB2E}" sibTransId="{FD0362B0-7B4B-4E7F-8D55-A0D26C3825F8}"/>
    <dgm:cxn modelId="{89F0B287-48FA-40FE-A2E1-C214AD3B8764}" type="presOf" srcId="{A84797BF-8CCA-493A-8693-3229268749A7}" destId="{1269B768-E22C-49A7-97F3-573BC0F00C14}" srcOrd="0" destOrd="1" presId="urn:microsoft.com/office/officeart/2005/8/layout/hList1"/>
    <dgm:cxn modelId="{A43F0B88-1E08-4949-BD11-603D86171222}" srcId="{9655575F-0A46-4128-8825-B6B19222E51B}" destId="{D15AA4F9-4525-46F1-A5B3-8670F7ABFBF6}" srcOrd="0" destOrd="0" parTransId="{78616FEF-A4E0-443E-B4FD-2CA61E6275FC}" sibTransId="{E283A952-45FE-48A4-865B-FF8C75ACA04A}"/>
    <dgm:cxn modelId="{0E0F938C-27B3-4CC1-B67F-0253CCD8C226}" type="presOf" srcId="{5B350317-965B-42E6-B91A-A79A9A5D9698}" destId="{6CB2B130-118C-4E67-B8D2-C4E8FA0900B9}" srcOrd="0" destOrd="2" presId="urn:microsoft.com/office/officeart/2005/8/layout/hList1"/>
    <dgm:cxn modelId="{F569F195-5937-4109-B2D5-D97C2FE97698}" srcId="{D15AA4F9-4525-46F1-A5B3-8670F7ABFBF6}" destId="{DA221775-ECDB-4A27-9B24-951C066373D5}" srcOrd="7" destOrd="0" parTransId="{96EDBADF-AD28-4492-9733-093241126ABF}" sibTransId="{C5B635C7-DAD0-471A-8E02-AA4BC3D9B861}"/>
    <dgm:cxn modelId="{409BE896-7577-4987-B654-A3B783FC0F01}" srcId="{D62EBEF1-170B-4836-BF87-9C09549F31D0}" destId="{CDE4E8A9-D56E-4903-90B5-4445D19CF5BA}" srcOrd="0" destOrd="0" parTransId="{329438FE-D2FF-401C-B55F-4C442A5D988A}" sibTransId="{F6BBB3DF-9BCF-4158-ABBD-51756C487B62}"/>
    <dgm:cxn modelId="{FB396AB1-C161-4C09-81A0-2CF7016AD549}" srcId="{D15AA4F9-4525-46F1-A5B3-8670F7ABFBF6}" destId="{06353DAB-44FC-474D-AE21-CD2A233FDA16}" srcOrd="5" destOrd="0" parTransId="{F4C887B1-33AA-497B-88E6-FEE1E35406DE}" sibTransId="{60B603AC-E6AA-4255-8E6A-BE1EC5FEB429}"/>
    <dgm:cxn modelId="{EEDA91B5-FA59-4141-A704-6734DBBC80DA}" srcId="{D15AA4F9-4525-46F1-A5B3-8670F7ABFBF6}" destId="{4846EE63-9036-46D9-AA1D-C73D7D98F1AA}" srcOrd="4" destOrd="0" parTransId="{19DD47FE-38E4-4B2C-B6B5-B701C7079E8B}" sibTransId="{68D5F271-501F-471C-9758-DE8B2C4A69D8}"/>
    <dgm:cxn modelId="{5FF97ABA-A668-4250-BC47-E94E6D0420E0}" srcId="{CAABD9CE-E51D-4BC5-90BD-D18B7AAE00A4}" destId="{1C2D89A5-B718-4E48-8D42-EBCE2633CB97}" srcOrd="4" destOrd="0" parTransId="{CF032A98-AFE7-4FE5-B0F9-E82E973AE124}" sibTransId="{D66A6353-E8AC-4A14-8FF1-F14E5E7CB2F2}"/>
    <dgm:cxn modelId="{3B2D1ABB-3DD3-4F59-A9A9-A84BCE9128EB}" type="presOf" srcId="{D15AA4F9-4525-46F1-A5B3-8670F7ABFBF6}" destId="{CAA6BE4F-7034-40BA-B271-92FF67BC099A}" srcOrd="0" destOrd="0" presId="urn:microsoft.com/office/officeart/2005/8/layout/hList1"/>
    <dgm:cxn modelId="{60ECB9BC-5937-4FEA-B639-503F92CD12BE}" srcId="{05B3A287-185C-4FCE-8A1E-AB4645ED7AF7}" destId="{40F5DC84-5125-4F45-8130-A00E254630AF}" srcOrd="4" destOrd="0" parTransId="{AD48D77F-B712-4F1C-AD0F-DC17841B599D}" sibTransId="{82123D86-B5C0-4054-9593-921A36AB1845}"/>
    <dgm:cxn modelId="{3721FAC9-A599-4A3A-9F87-CBC2D5D62FF9}" srcId="{D15AA4F9-4525-46F1-A5B3-8670F7ABFBF6}" destId="{6066A700-38FF-460D-BB80-4B71CF61A250}" srcOrd="6" destOrd="0" parTransId="{C5A3D8CC-2085-448F-8583-F448D1A49286}" sibTransId="{4D986246-5AF9-4B2B-8205-C00C0A8E726C}"/>
    <dgm:cxn modelId="{7498AFCA-CEDC-4F96-8535-1CD29800B549}" srcId="{9655575F-0A46-4128-8825-B6B19222E51B}" destId="{05B3A287-185C-4FCE-8A1E-AB4645ED7AF7}" srcOrd="1" destOrd="0" parTransId="{B8FACC95-C028-4585-A833-84EDE6B7BA96}" sibTransId="{D61A8B90-F0DD-493D-BD66-4DFD1E7E0548}"/>
    <dgm:cxn modelId="{528C61CF-032B-465E-A0A1-8BA17E3EED95}" type="presOf" srcId="{8AC31A82-BCBA-48D0-B54A-3899D99D2672}" destId="{6CB2B130-118C-4E67-B8D2-C4E8FA0900B9}" srcOrd="0" destOrd="0" presId="urn:microsoft.com/office/officeart/2005/8/layout/hList1"/>
    <dgm:cxn modelId="{6AF767CF-D446-46AA-8581-A523C6B31342}" type="presOf" srcId="{A2BFD84C-B186-41B2-9367-43B9CD884E56}" destId="{0C11E618-E587-4A89-AB75-D048DC245316}" srcOrd="0" destOrd="3" presId="urn:microsoft.com/office/officeart/2005/8/layout/hList1"/>
    <dgm:cxn modelId="{D34CCAD0-897F-4DCD-B93C-C2635726F911}" type="presOf" srcId="{40F5DC84-5125-4F45-8130-A00E254630AF}" destId="{6CB2B130-118C-4E67-B8D2-C4E8FA0900B9}" srcOrd="0" destOrd="4" presId="urn:microsoft.com/office/officeart/2005/8/layout/hList1"/>
    <dgm:cxn modelId="{685B1BD4-011A-4EEB-B3CF-0BCD87414B4B}" type="presOf" srcId="{05B3A287-185C-4FCE-8A1E-AB4645ED7AF7}" destId="{F5F08F37-A219-4D73-920D-B02D6C99BE0A}" srcOrd="0" destOrd="0" presId="urn:microsoft.com/office/officeart/2005/8/layout/hList1"/>
    <dgm:cxn modelId="{4263D4D8-8E04-4EF2-96F3-DCC036B5997A}" srcId="{9655575F-0A46-4128-8825-B6B19222E51B}" destId="{D62EBEF1-170B-4836-BF87-9C09549F31D0}" srcOrd="2" destOrd="0" parTransId="{A76EAAD0-412C-47BA-B662-3AE22FCB0749}" sibTransId="{75D28D5A-6BD9-460D-BB88-183A56B1FEE8}"/>
    <dgm:cxn modelId="{FFE328DC-5628-48FF-A348-C98D34664A0E}" type="presOf" srcId="{D48B380B-78D7-43AB-9908-02E924690AB3}" destId="{292D555E-E203-4ACD-9790-CB1820A919F1}" srcOrd="0" destOrd="0" presId="urn:microsoft.com/office/officeart/2005/8/layout/hList1"/>
    <dgm:cxn modelId="{D8EF35DE-42B8-48C0-AD13-427B52950774}" srcId="{D62EBEF1-170B-4836-BF87-9C09549F31D0}" destId="{A84797BF-8CCA-493A-8693-3229268749A7}" srcOrd="1" destOrd="0" parTransId="{3CA89784-4831-491E-A510-D49CE921EBB0}" sibTransId="{FF6970C3-B437-4854-83D2-B4A2FE27CEB1}"/>
    <dgm:cxn modelId="{B526AEDE-EC6B-4622-A414-8CBB5BF03E73}" type="presOf" srcId="{F9EE80B0-E25E-466C-AFB3-68E7AFED7299}" destId="{6CB2B130-118C-4E67-B8D2-C4E8FA0900B9}" srcOrd="0" destOrd="1" presId="urn:microsoft.com/office/officeart/2005/8/layout/hList1"/>
    <dgm:cxn modelId="{F07A10E2-7481-4BB1-8B72-84F4E8FD7D39}" srcId="{9655575F-0A46-4128-8825-B6B19222E51B}" destId="{CAABD9CE-E51D-4BC5-90BD-D18B7AAE00A4}" srcOrd="3" destOrd="0" parTransId="{536B521F-D620-4D31-8C05-2DA2CCAC975D}" sibTransId="{819134A3-AE8C-4AD0-BEA2-16CD1442F8E5}"/>
    <dgm:cxn modelId="{0CF37AE7-D625-44A7-944C-D2E72235AE7F}" srcId="{CAABD9CE-E51D-4BC5-90BD-D18B7AAE00A4}" destId="{FD7B66D2-6F51-4E4D-A608-6DC905AD43CB}" srcOrd="1" destOrd="0" parTransId="{E065342E-EA64-4FF4-9782-39F8EB84E72A}" sibTransId="{07F2EE75-D1F7-4A21-8476-A005FEA75483}"/>
    <dgm:cxn modelId="{CF1C2AED-56FD-4611-8F44-9D0F0885A401}" type="presOf" srcId="{DA221775-ECDB-4A27-9B24-951C066373D5}" destId="{0C11E618-E587-4A89-AB75-D048DC245316}" srcOrd="0" destOrd="7" presId="urn:microsoft.com/office/officeart/2005/8/layout/hList1"/>
    <dgm:cxn modelId="{01E1EBF1-CDF1-4C22-8B95-9CB039B03841}" type="presOf" srcId="{69141D5D-22E1-4CAD-9D68-4015C4E6EC61}" destId="{1269B768-E22C-49A7-97F3-573BC0F00C14}" srcOrd="0" destOrd="2" presId="urn:microsoft.com/office/officeart/2005/8/layout/hList1"/>
    <dgm:cxn modelId="{881044F9-16FC-485F-802F-250267CCF489}" type="presOf" srcId="{FD7B66D2-6F51-4E4D-A608-6DC905AD43CB}" destId="{292D555E-E203-4ACD-9790-CB1820A919F1}" srcOrd="0" destOrd="1" presId="urn:microsoft.com/office/officeart/2005/8/layout/hList1"/>
    <dgm:cxn modelId="{6ABE05FC-13E6-427B-9311-6BEC78FF3F39}" srcId="{D15AA4F9-4525-46F1-A5B3-8670F7ABFBF6}" destId="{11BDD2E3-3409-4713-AEF1-60971D1D830E}" srcOrd="0" destOrd="0" parTransId="{5C72F229-FE6F-4A4D-8242-1470CFAD5C3C}" sibTransId="{8E09FC89-869C-42AD-A94C-A0955E26A683}"/>
    <dgm:cxn modelId="{5BEB62FE-8A04-457F-91FA-8D56688B93F5}" type="presOf" srcId="{6C6766D3-ACD6-4902-93C1-FFDBB9268071}" destId="{0C11E618-E587-4A89-AB75-D048DC245316}" srcOrd="0" destOrd="1" presId="urn:microsoft.com/office/officeart/2005/8/layout/hList1"/>
    <dgm:cxn modelId="{4BA65AFD-28F9-4D53-94CD-34403A52C2BE}" type="presParOf" srcId="{55A5478C-ECC4-4FE7-9EBF-F10D9F4734C8}" destId="{FB467ED8-AB58-4513-8728-16D2FC2DF358}" srcOrd="0" destOrd="0" presId="urn:microsoft.com/office/officeart/2005/8/layout/hList1"/>
    <dgm:cxn modelId="{8DB9F114-7AF3-4A2F-A51E-14FB9C8C4575}" type="presParOf" srcId="{FB467ED8-AB58-4513-8728-16D2FC2DF358}" destId="{CAA6BE4F-7034-40BA-B271-92FF67BC099A}" srcOrd="0" destOrd="0" presId="urn:microsoft.com/office/officeart/2005/8/layout/hList1"/>
    <dgm:cxn modelId="{2C56DBBD-0251-4185-8BA0-E4FABA5EB298}" type="presParOf" srcId="{FB467ED8-AB58-4513-8728-16D2FC2DF358}" destId="{0C11E618-E587-4A89-AB75-D048DC245316}" srcOrd="1" destOrd="0" presId="urn:microsoft.com/office/officeart/2005/8/layout/hList1"/>
    <dgm:cxn modelId="{3BDD8DC8-5450-43C1-B0EE-FEF90C97250F}" type="presParOf" srcId="{55A5478C-ECC4-4FE7-9EBF-F10D9F4734C8}" destId="{54223D0F-C851-4AB2-AE1D-1E143A2A0340}" srcOrd="1" destOrd="0" presId="urn:microsoft.com/office/officeart/2005/8/layout/hList1"/>
    <dgm:cxn modelId="{3406D25D-F0F2-416A-B02D-937F2E6E520B}" type="presParOf" srcId="{55A5478C-ECC4-4FE7-9EBF-F10D9F4734C8}" destId="{CD952A61-9F36-47A8-8B4C-B12098AA2886}" srcOrd="2" destOrd="0" presId="urn:microsoft.com/office/officeart/2005/8/layout/hList1"/>
    <dgm:cxn modelId="{14AE6FC4-2915-4581-8300-E520CBC24FDB}" type="presParOf" srcId="{CD952A61-9F36-47A8-8B4C-B12098AA2886}" destId="{F5F08F37-A219-4D73-920D-B02D6C99BE0A}" srcOrd="0" destOrd="0" presId="urn:microsoft.com/office/officeart/2005/8/layout/hList1"/>
    <dgm:cxn modelId="{77566D16-1BE5-4D8D-8EB8-2154EB2D22EC}" type="presParOf" srcId="{CD952A61-9F36-47A8-8B4C-B12098AA2886}" destId="{6CB2B130-118C-4E67-B8D2-C4E8FA0900B9}" srcOrd="1" destOrd="0" presId="urn:microsoft.com/office/officeart/2005/8/layout/hList1"/>
    <dgm:cxn modelId="{FA005589-30FC-4A7F-9CE4-93A6983CAAE2}" type="presParOf" srcId="{55A5478C-ECC4-4FE7-9EBF-F10D9F4734C8}" destId="{6E79F2EC-0D8F-42F0-A683-986005DC101A}" srcOrd="3" destOrd="0" presId="urn:microsoft.com/office/officeart/2005/8/layout/hList1"/>
    <dgm:cxn modelId="{B712D912-0661-4C33-B9BB-2D741B0C2022}" type="presParOf" srcId="{55A5478C-ECC4-4FE7-9EBF-F10D9F4734C8}" destId="{F23C9B1E-1534-426A-80AF-3A6597A9D9BA}" srcOrd="4" destOrd="0" presId="urn:microsoft.com/office/officeart/2005/8/layout/hList1"/>
    <dgm:cxn modelId="{84EE084F-2DB4-4235-B7BB-A101C6906E79}" type="presParOf" srcId="{F23C9B1E-1534-426A-80AF-3A6597A9D9BA}" destId="{EE45DD6D-1C6D-4975-BEEC-DC6E5D578BC3}" srcOrd="0" destOrd="0" presId="urn:microsoft.com/office/officeart/2005/8/layout/hList1"/>
    <dgm:cxn modelId="{6C1EB929-C6F9-49ED-9C3F-6258CD0FB6D2}" type="presParOf" srcId="{F23C9B1E-1534-426A-80AF-3A6597A9D9BA}" destId="{1269B768-E22C-49A7-97F3-573BC0F00C14}" srcOrd="1" destOrd="0" presId="urn:microsoft.com/office/officeart/2005/8/layout/hList1"/>
    <dgm:cxn modelId="{5C707AA4-8ED9-4449-AAE8-4AFDD626DA9A}" type="presParOf" srcId="{55A5478C-ECC4-4FE7-9EBF-F10D9F4734C8}" destId="{7EDB08BB-6C80-4B1F-91DD-04E0825FB49B}" srcOrd="5" destOrd="0" presId="urn:microsoft.com/office/officeart/2005/8/layout/hList1"/>
    <dgm:cxn modelId="{02BABC07-0FB7-48E0-939A-F8C3AF608F8D}" type="presParOf" srcId="{55A5478C-ECC4-4FE7-9EBF-F10D9F4734C8}" destId="{FAC110D6-3AD3-40EA-BD28-2BFCDCC596E2}" srcOrd="6" destOrd="0" presId="urn:microsoft.com/office/officeart/2005/8/layout/hList1"/>
    <dgm:cxn modelId="{94960A41-DAF7-44EC-AB74-9F0EDA59A4F5}" type="presParOf" srcId="{FAC110D6-3AD3-40EA-BD28-2BFCDCC596E2}" destId="{DF1DA812-42E2-462D-8BA4-035A43361732}" srcOrd="0" destOrd="0" presId="urn:microsoft.com/office/officeart/2005/8/layout/hList1"/>
    <dgm:cxn modelId="{06957D22-387A-466B-88AB-D676306E0B7C}" type="presParOf" srcId="{FAC110D6-3AD3-40EA-BD28-2BFCDCC596E2}" destId="{292D555E-E203-4ACD-9790-CB1820A919F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6BE4F-7034-40BA-B271-92FF67BC099A}">
      <dsp:nvSpPr>
        <dsp:cNvPr id="0" name=""/>
        <dsp:cNvSpPr/>
      </dsp:nvSpPr>
      <dsp:spPr>
        <a:xfrm>
          <a:off x="4142"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インフラ</a:t>
          </a:r>
        </a:p>
      </dsp:txBody>
      <dsp:txXfrm>
        <a:off x="4142" y="934849"/>
        <a:ext cx="2491075" cy="460800"/>
      </dsp:txXfrm>
    </dsp:sp>
    <dsp:sp modelId="{0C11E618-E587-4A89-AB75-D048DC245316}">
      <dsp:nvSpPr>
        <dsp:cNvPr id="0" name=""/>
        <dsp:cNvSpPr/>
      </dsp:nvSpPr>
      <dsp:spPr>
        <a:xfrm>
          <a:off x="4142"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K8s </a:t>
          </a:r>
          <a:r>
            <a:rPr kumimoji="1" lang="ja-JP" altLang="en-US" sz="1600" kern="1200" dirty="0"/>
            <a:t>概要</a:t>
          </a:r>
        </a:p>
        <a:p>
          <a:pPr marL="171450" lvl="1" indent="-171450" algn="l" defTabSz="711200">
            <a:lnSpc>
              <a:spcPct val="90000"/>
            </a:lnSpc>
            <a:spcBef>
              <a:spcPct val="0"/>
            </a:spcBef>
            <a:spcAft>
              <a:spcPct val="15000"/>
            </a:spcAft>
            <a:buChar char="•"/>
          </a:pPr>
          <a:r>
            <a:rPr kumimoji="1" lang="en-US" altLang="ja-JP" sz="1600" kern="1200" dirty="0"/>
            <a:t>K8s </a:t>
          </a:r>
          <a:r>
            <a:rPr kumimoji="1" lang="ja-JP" altLang="en-US" sz="1600" kern="1200" dirty="0"/>
            <a:t>応用</a:t>
          </a:r>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ARM &amp; DSC</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Terraform</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IaC</a:t>
          </a:r>
          <a:r>
            <a:rPr kumimoji="1" lang="en-US" altLang="ja-JP" sz="1600" kern="1200" dirty="0"/>
            <a:t>: Ansible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Front Door</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Azure Governance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Mastering Linux (TBD)</a:t>
          </a:r>
          <a:endParaRPr kumimoji="1" lang="ja-JP" altLang="en-US" sz="1600" kern="1200" dirty="0"/>
        </a:p>
      </dsp:txBody>
      <dsp:txXfrm>
        <a:off x="4142" y="1395648"/>
        <a:ext cx="2491075" cy="2503440"/>
      </dsp:txXfrm>
    </dsp:sp>
    <dsp:sp modelId="{F5F08F37-A219-4D73-920D-B02D6C99BE0A}">
      <dsp:nvSpPr>
        <dsp:cNvPr id="0" name=""/>
        <dsp:cNvSpPr/>
      </dsp:nvSpPr>
      <dsp:spPr>
        <a:xfrm>
          <a:off x="2843968"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アプリ</a:t>
          </a:r>
        </a:p>
      </dsp:txBody>
      <dsp:txXfrm>
        <a:off x="2843968" y="934849"/>
        <a:ext cx="2491075" cy="460800"/>
      </dsp:txXfrm>
    </dsp:sp>
    <dsp:sp modelId="{6CB2B130-118C-4E67-B8D2-C4E8FA0900B9}">
      <dsp:nvSpPr>
        <dsp:cNvPr id="0" name=""/>
        <dsp:cNvSpPr/>
      </dsp:nvSpPr>
      <dsp:spPr>
        <a:xfrm>
          <a:off x="2843968"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Rock, Paper, Scissors, Boom!</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App Modernization</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Microservices In Azure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Serverless</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Migrating Applications To The Cloud</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Identity For Apps (TBD)</a:t>
          </a:r>
          <a:endParaRPr kumimoji="1" lang="ja-JP" altLang="en-US" sz="1600" kern="1200" dirty="0"/>
        </a:p>
      </dsp:txBody>
      <dsp:txXfrm>
        <a:off x="2843968" y="1395648"/>
        <a:ext cx="2491075" cy="2503440"/>
      </dsp:txXfrm>
    </dsp:sp>
    <dsp:sp modelId="{EE45DD6D-1C6D-4975-BEEC-DC6E5D578BC3}">
      <dsp:nvSpPr>
        <dsp:cNvPr id="0" name=""/>
        <dsp:cNvSpPr/>
      </dsp:nvSpPr>
      <dsp:spPr>
        <a:xfrm>
          <a:off x="5683794"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運用</a:t>
          </a:r>
          <a:r>
            <a:rPr kumimoji="1" lang="en-US" altLang="ja-JP" sz="1600" kern="1200" dirty="0"/>
            <a:t>/DevOps</a:t>
          </a:r>
          <a:endParaRPr kumimoji="1" lang="ja-JP" altLang="en-US" sz="1600" kern="1200" dirty="0"/>
        </a:p>
      </dsp:txBody>
      <dsp:txXfrm>
        <a:off x="5683794" y="934849"/>
        <a:ext cx="2491075" cy="460800"/>
      </dsp:txXfrm>
    </dsp:sp>
    <dsp:sp modelId="{1269B768-E22C-49A7-97F3-573BC0F00C14}">
      <dsp:nvSpPr>
        <dsp:cNvPr id="0" name=""/>
        <dsp:cNvSpPr/>
      </dsp:nvSpPr>
      <dsp:spPr>
        <a:xfrm>
          <a:off x="5683794"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Azure Monitoring</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Azure DevOps</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Open Source DevOps</a:t>
          </a:r>
          <a:endParaRPr kumimoji="1" lang="ja-JP" altLang="en-US" sz="1600" kern="1200" dirty="0"/>
        </a:p>
      </dsp:txBody>
      <dsp:txXfrm>
        <a:off x="5683794" y="1395648"/>
        <a:ext cx="2491075" cy="2503440"/>
      </dsp:txXfrm>
    </dsp:sp>
    <dsp:sp modelId="{DF1DA812-42E2-462D-8BA4-035A43361732}">
      <dsp:nvSpPr>
        <dsp:cNvPr id="0" name=""/>
        <dsp:cNvSpPr/>
      </dsp:nvSpPr>
      <dsp:spPr>
        <a:xfrm>
          <a:off x="8523619" y="934849"/>
          <a:ext cx="2491075"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t>データ・</a:t>
          </a:r>
          <a:r>
            <a:rPr kumimoji="1" lang="en-US" altLang="ja-JP" sz="1600" kern="1200" dirty="0"/>
            <a:t>AI</a:t>
          </a:r>
          <a:endParaRPr kumimoji="1" lang="ja-JP" altLang="en-US" sz="1600" kern="1200" dirty="0"/>
        </a:p>
      </dsp:txBody>
      <dsp:txXfrm>
        <a:off x="8523619" y="934849"/>
        <a:ext cx="2491075" cy="460800"/>
      </dsp:txXfrm>
    </dsp:sp>
    <dsp:sp modelId="{292D555E-E203-4ACD-9790-CB1820A919F1}">
      <dsp:nvSpPr>
        <dsp:cNvPr id="0" name=""/>
        <dsp:cNvSpPr/>
      </dsp:nvSpPr>
      <dsp:spPr>
        <a:xfrm>
          <a:off x="8523619" y="1395648"/>
          <a:ext cx="2491075" cy="250344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kumimoji="1" lang="en-US" altLang="ja-JP" sz="1600" kern="1200" dirty="0"/>
            <a:t>BI 2 AI</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err="1"/>
            <a:t>ThisOldDataWarehouse</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Databricks/Intro to ML</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Intro to Azure AI</a:t>
          </a:r>
          <a:endParaRPr kumimoji="1" lang="ja-JP" altLang="en-US" sz="1600" kern="1200" dirty="0"/>
        </a:p>
        <a:p>
          <a:pPr marL="171450" lvl="1" indent="-171450" algn="l" defTabSz="711200">
            <a:lnSpc>
              <a:spcPct val="90000"/>
            </a:lnSpc>
            <a:spcBef>
              <a:spcPct val="0"/>
            </a:spcBef>
            <a:spcAft>
              <a:spcPct val="15000"/>
            </a:spcAft>
            <a:buChar char="•"/>
          </a:pPr>
          <a:r>
            <a:rPr kumimoji="1" lang="en-US" altLang="ja-JP" sz="1600" kern="1200" dirty="0"/>
            <a:t>Driving Miss Data</a:t>
          </a:r>
          <a:endParaRPr kumimoji="1" lang="ja-JP" altLang="en-US" sz="1600" kern="1200" dirty="0"/>
        </a:p>
      </dsp:txBody>
      <dsp:txXfrm>
        <a:off x="8523619" y="1395648"/>
        <a:ext cx="2491075" cy="2503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10/28/2020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10/28/2020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17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39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61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1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ja-JP" b="0" i="0" dirty="0" err="1">
                <a:effectLst/>
                <a:latin typeface="Segoe UI" panose="020B0502040204020203" pitchFamily="34" charset="0"/>
              </a:rPr>
              <a:t>az</a:t>
            </a:r>
            <a:r>
              <a:rPr lang="en-US" altLang="ja-JP" b="0" i="0" dirty="0">
                <a:effectLst/>
                <a:latin typeface="Segoe UI" panose="020B0502040204020203" pitchFamily="34" charset="0"/>
              </a:rPr>
              <a:t> login</a:t>
            </a:r>
          </a:p>
          <a:p>
            <a:pPr algn="l"/>
            <a:r>
              <a:rPr lang="en-US" altLang="ja-JP" b="0" i="0" dirty="0" err="1">
                <a:effectLst/>
                <a:latin typeface="Segoe UI" panose="020B0502040204020203" pitchFamily="34" charset="0"/>
              </a:rPr>
              <a:t>az</a:t>
            </a:r>
            <a:r>
              <a:rPr lang="en-US" altLang="ja-JP" b="0" i="0" dirty="0">
                <a:effectLst/>
                <a:latin typeface="Segoe UI" panose="020B0502040204020203" pitchFamily="34" charset="0"/>
              </a:rPr>
              <a:t> account set --subscription ""</a:t>
            </a:r>
          </a:p>
          <a:p>
            <a:endParaRPr kumimoji="1" lang="ja-JP" alt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6</a:t>
            </a:fld>
            <a:endParaRPr lang="en-US"/>
          </a:p>
        </p:txBody>
      </p:sp>
    </p:spTree>
    <p:extLst>
      <p:ext uri="{BB962C8B-B14F-4D97-AF65-F5344CB8AC3E}">
        <p14:creationId xmlns:p14="http://schemas.microsoft.com/office/powerpoint/2010/main" val="327886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endParaRPr lang="en-US" sz="12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65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8</a:t>
            </a:fld>
            <a:endParaRPr lang="en-US"/>
          </a:p>
        </p:txBody>
      </p:sp>
    </p:spTree>
    <p:extLst>
      <p:ext uri="{BB962C8B-B14F-4D97-AF65-F5344CB8AC3E}">
        <p14:creationId xmlns:p14="http://schemas.microsoft.com/office/powerpoint/2010/main" val="156677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a:lnSpc>
                <a:spcPct val="150000"/>
              </a:lnSpc>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01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6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10/28/2020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64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22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10/28/2020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56552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0897550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white"/>
                </a:solidFill>
                <a:effectLst/>
                <a:uLnTx/>
                <a:uFillTx/>
                <a:latin typeface="Calibri" panose="020F0502020204030204"/>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54570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10/28/2020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ea typeface="Yu Gothic UI" panose="020B0500000000000000" pitchFamily="50" charset="-128"/>
              </a:rPr>
              <a:t>ELT layout</a:t>
            </a:r>
          </a:p>
        </p:txBody>
      </p:sp>
    </p:spTree>
    <p:extLst>
      <p:ext uri="{BB962C8B-B14F-4D97-AF65-F5344CB8AC3E}">
        <p14:creationId xmlns:p14="http://schemas.microsoft.com/office/powerpoint/2010/main" val="1907331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6369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325455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0683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773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771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06979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265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91388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5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641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90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73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7045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085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160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414656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539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17363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06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998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14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66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864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050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92553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69931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221169244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6570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787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58572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2666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95226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28893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95362116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0955637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5019435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56635027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7074817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99449726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5580036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278737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388050404"/>
      </p:ext>
    </p:extLst>
  </p:cSld>
  <p:clrMapOvr>
    <a:masterClrMapping/>
  </p:clrMapOvr>
  <p:transition>
    <p:fade/>
  </p:transition>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83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8718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3246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63928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2745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6361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5404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60389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361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3191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4812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6167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5"/>
            <a:ext cx="8712889" cy="362123"/>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508846"/>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58750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4366913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6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998" spc="-98"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639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424483675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115231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6"/>
            <a:ext cx="1887538" cy="1110625"/>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3007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55754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06742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7629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452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0833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699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89619634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27904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0795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5538033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160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68351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267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600047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452299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53225010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449850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0437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325176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51578251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5969319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90311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731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33856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0771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456615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10/28/2020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3.png"/><Relationship Id="rId2" Type="http://schemas.openxmlformats.org/officeDocument/2006/relationships/slideLayout" Target="../slideLayouts/slideLayout97.xml"/><Relationship Id="rId16" Type="http://schemas.openxmlformats.org/officeDocument/2006/relationships/theme" Target="../theme/theme10.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theme" Target="../theme/theme1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image" Target="../media/image12.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20.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2.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21.emf"/><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1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theme" Target="../theme/theme14.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8" Type="http://schemas.openxmlformats.org/officeDocument/2006/relationships/slideLayout" Target="../slideLayouts/slideLayout178.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image" Target="../media/image28.png"/><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theme" Target="../theme/theme16.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8" Type="http://schemas.openxmlformats.org/officeDocument/2006/relationships/slideLayout" Target="../slideLayouts/slideLayout212.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4" Type="http://schemas.openxmlformats.org/officeDocument/2006/relationships/image" Target="../media/image2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theme" Target="../theme/theme18.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34" Type="http://schemas.openxmlformats.org/officeDocument/2006/relationships/image" Target="../media/image12.emf"/><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image" Target="../media/image42.png"/><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theme" Target="../theme/theme1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8"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2.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9.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10/28/2020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61" r:id="rId12"/>
    <p:sldLayoutId id="2147484062" r:id="rId13"/>
    <p:sldLayoutId id="214748415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 id="2147484151"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178795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36675190"/>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10/28/2020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936903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91.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1.xml"/></Relationships>
</file>

<file path=ppt/slides/_rels/slide1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cosmos-db/" TargetMode="External"/><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docs.microsoft.com/en-us/azure/cloud-shell/overview"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monitor/app/app-insights-overview" TargetMode="External"/><Relationship Id="rId11" Type="http://schemas.openxmlformats.org/officeDocument/2006/relationships/hyperlink" Target="https://docs.microsoft.com/en-us/azure/app-service/" TargetMode="External"/><Relationship Id="rId5" Type="http://schemas.openxmlformats.org/officeDocument/2006/relationships/hyperlink" Target="https://docs.microsoft.com/en-us/azure/architecture/best-practices/naming-conventions" TargetMode="External"/><Relationship Id="rId10" Type="http://schemas.openxmlformats.org/officeDocument/2006/relationships/hyperlink" Target="https://docs.microsoft.com/en-us/azure/app-service/overview-hosting-plans" TargetMode="External"/><Relationship Id="rId4" Type="http://schemas.openxmlformats.org/officeDocument/2006/relationships/hyperlink" Target="https://docs.microsoft.com/en-us/cli/azure/reference-index?view=azure-cli-latest" TargetMode="External"/><Relationship Id="rId9" Type="http://schemas.openxmlformats.org/officeDocument/2006/relationships/hyperlink" Target="https://docs.microsoft.com/en-us/azure/container-instanc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microsoft/WhatTheHack" TargetMode="External"/><Relationship Id="rId2" Type="http://schemas.openxmlformats.org/officeDocument/2006/relationships/diagramData" Target="../diagrams/data1.xml"/><Relationship Id="rId1" Type="http://schemas.openxmlformats.org/officeDocument/2006/relationships/slideLayout" Target="../slideLayouts/slideLayout20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8892" y="2359412"/>
            <a:ext cx="10134216" cy="1161921"/>
          </a:xfrm>
        </p:spPr>
        <p:txBody>
          <a:bodyPr/>
          <a:lstStyle/>
          <a:p>
            <a:pPr algn="ctr"/>
            <a:r>
              <a:rPr lang="en-US" dirty="0">
                <a:solidFill>
                  <a:srgbClr val="FFC000"/>
                </a:solidFill>
              </a:rPr>
              <a:t>Microservices in Azure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8" y="252169"/>
            <a:ext cx="70952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4137780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09735"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1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リソースグループの作成</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1">
            <a:extLst>
              <a:ext uri="{FF2B5EF4-FFF2-40B4-BE49-F238E27FC236}">
                <a16:creationId xmlns:a16="http://schemas.microsoft.com/office/drawing/2014/main" id="{EBC87C10-089A-4903-9ED5-CDC132A0F364}"/>
              </a:ext>
            </a:extLst>
          </p:cNvPr>
          <p:cNvSpPr txBox="1">
            <a:spLocks/>
          </p:cNvSpPr>
          <p:nvPr/>
        </p:nvSpPr>
        <p:spPr>
          <a:xfrm>
            <a:off x="538476" y="1666627"/>
            <a:ext cx="11653523" cy="2646365"/>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最も近いデータセンタをピックアップ</a:t>
            </a:r>
            <a:endParaRPr lang="en-US" altLang="ja-JP" sz="2400" dirty="0">
              <a:cs typeface="Calibri"/>
            </a:endParaRPr>
          </a:p>
          <a:p>
            <a:pPr lvl="1"/>
            <a:r>
              <a:rPr lang="en-US" altLang="ja-JP" sz="2000" dirty="0">
                <a:latin typeface="+mn-lt"/>
                <a:cs typeface="Calibri"/>
              </a:rPr>
              <a:t>e.g. </a:t>
            </a:r>
            <a:r>
              <a:rPr lang="en-US" altLang="ja-JP" sz="2000" dirty="0" err="1">
                <a:latin typeface="+mn-lt"/>
                <a:cs typeface="Calibri"/>
              </a:rPr>
              <a:t>southcentralus</a:t>
            </a:r>
            <a:endParaRPr lang="en-US" altLang="ja-JP" sz="2000" dirty="0">
              <a:latin typeface="+mn-lt"/>
              <a:cs typeface="Calibri"/>
            </a:endParaRPr>
          </a:p>
          <a:p>
            <a:pPr lvl="1"/>
            <a:r>
              <a:rPr lang="ja-JP" altLang="en-US" sz="2000" dirty="0">
                <a:latin typeface="+mn-lt"/>
                <a:cs typeface="Calibri"/>
              </a:rPr>
              <a:t>データセンタ名などの各変数に格納しておいてもよい </a:t>
            </a:r>
            <a:r>
              <a:rPr lang="en-US" altLang="ja-JP" sz="2000" dirty="0">
                <a:latin typeface="+mn-lt"/>
                <a:cs typeface="Calibri"/>
              </a:rPr>
              <a:t>(.</a:t>
            </a:r>
            <a:r>
              <a:rPr lang="en-US" altLang="ja-JP" sz="2000" dirty="0" err="1">
                <a:latin typeface="+mn-lt"/>
                <a:cs typeface="Calibri"/>
              </a:rPr>
              <a:t>sh</a:t>
            </a:r>
            <a:r>
              <a:rPr lang="ja-JP" altLang="en-US" sz="2000" dirty="0">
                <a:latin typeface="+mn-lt"/>
                <a:cs typeface="Calibri"/>
              </a:rPr>
              <a:t>に記述する場合</a:t>
            </a:r>
            <a:r>
              <a:rPr lang="en-US" altLang="ja-JP" sz="2000" dirty="0">
                <a:latin typeface="+mn-lt"/>
                <a:cs typeface="Calibri"/>
              </a:rPr>
              <a:t>)</a:t>
            </a:r>
            <a:endParaRPr lang="en-US" altLang="ja-JP" sz="2000" dirty="0">
              <a:latin typeface="+mn-lt"/>
              <a:cs typeface="Calibri Light"/>
            </a:endParaRPr>
          </a:p>
          <a:p>
            <a:r>
              <a:rPr lang="ja-JP" altLang="en-US" sz="2400" dirty="0"/>
              <a:t>リソースグループを作成 </a:t>
            </a:r>
            <a:endParaRPr lang="en-US" altLang="ja-JP" sz="2400" dirty="0"/>
          </a:p>
          <a:p>
            <a:pPr lvl="1"/>
            <a:r>
              <a:rPr lang="en-US" altLang="ja-JP" sz="2000" dirty="0">
                <a:latin typeface="+mn-lt"/>
                <a:cs typeface="Calibri"/>
              </a:rPr>
              <a:t>6-8</a:t>
            </a:r>
            <a:r>
              <a:rPr lang="ja-JP" altLang="en-US" sz="2000" dirty="0">
                <a:latin typeface="+mn-lt"/>
                <a:cs typeface="Calibri"/>
              </a:rPr>
              <a:t>文字のユニークなラベルを決めておく</a:t>
            </a:r>
            <a:endParaRPr lang="en-US" altLang="ja-JP" sz="2000" dirty="0">
              <a:latin typeface="+mn-lt"/>
              <a:cs typeface="Calibri"/>
            </a:endParaRPr>
          </a:p>
          <a:p>
            <a:pPr lvl="1"/>
            <a:r>
              <a:rPr lang="ja-JP" altLang="en-US" sz="2000" dirty="0">
                <a:latin typeface="+mn-lt"/>
                <a:cs typeface="Calibri"/>
              </a:rPr>
              <a:t>本日作るリソースのいくつかがパブリック</a:t>
            </a:r>
            <a:r>
              <a:rPr lang="en-US" altLang="ja-JP" sz="2000" dirty="0">
                <a:latin typeface="+mn-lt"/>
                <a:cs typeface="Calibri"/>
              </a:rPr>
              <a:t>DNS</a:t>
            </a:r>
            <a:r>
              <a:rPr lang="ja-JP" altLang="en-US" sz="2000" dirty="0">
                <a:latin typeface="+mn-lt"/>
                <a:cs typeface="Calibri"/>
              </a:rPr>
              <a:t>ネームをもつため</a:t>
            </a:r>
            <a:endParaRPr lang="en-US" altLang="ja-JP" sz="2000" dirty="0">
              <a:latin typeface="+mn-lt"/>
              <a:cs typeface="Calibri"/>
            </a:endParaRPr>
          </a:p>
          <a:p>
            <a:pPr marL="457200" lvl="1" indent="0">
              <a:buNone/>
            </a:pPr>
            <a:endParaRPr lang="en-US" altLang="ja-JP" sz="2400" dirty="0">
              <a:latin typeface="+mn-lt"/>
            </a:endParaRPr>
          </a:p>
        </p:txBody>
      </p:sp>
      <p:sp>
        <p:nvSpPr>
          <p:cNvPr id="6" name="Text Placeholder 1">
            <a:extLst>
              <a:ext uri="{FF2B5EF4-FFF2-40B4-BE49-F238E27FC236}">
                <a16:creationId xmlns:a16="http://schemas.microsoft.com/office/drawing/2014/main" id="{F733C095-FB72-44D9-9295-887A9838F62B}"/>
              </a:ext>
            </a:extLst>
          </p:cNvPr>
          <p:cNvSpPr txBox="1">
            <a:spLocks/>
          </p:cNvSpPr>
          <p:nvPr/>
        </p:nvSpPr>
        <p:spPr>
          <a:xfrm>
            <a:off x="538477" y="5076294"/>
            <a:ext cx="11653523" cy="82125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最も近い</a:t>
            </a:r>
            <a:r>
              <a:rPr lang="en-US" altLang="ja-JP" sz="2400" dirty="0"/>
              <a:t>Azure</a:t>
            </a:r>
            <a:r>
              <a:rPr lang="ja-JP" altLang="en-US" sz="2400" dirty="0"/>
              <a:t>リージョンでリソースグループを作成</a:t>
            </a:r>
            <a:endParaRPr lang="en-US" sz="2400" dirty="0"/>
          </a:p>
          <a:p>
            <a:pPr lvl="1"/>
            <a:endParaRPr lang="en-US" sz="2400" dirty="0"/>
          </a:p>
        </p:txBody>
      </p:sp>
      <p:sp>
        <p:nvSpPr>
          <p:cNvPr id="7" name="TextBox 6">
            <a:extLst>
              <a:ext uri="{FF2B5EF4-FFF2-40B4-BE49-F238E27FC236}">
                <a16:creationId xmlns:a16="http://schemas.microsoft.com/office/drawing/2014/main" id="{662A4F67-639E-4BEB-A903-75B7BA4F7EE9}"/>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8" name="TextBox 7">
            <a:extLst>
              <a:ext uri="{FF2B5EF4-FFF2-40B4-BE49-F238E27FC236}">
                <a16:creationId xmlns:a16="http://schemas.microsoft.com/office/drawing/2014/main" id="{691F4301-A69D-4F59-AE45-FD6ACB7E4115}"/>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3" y="440918"/>
            <a:ext cx="9651170" cy="59761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3200" b="1" dirty="0">
                <a:latin typeface="Segoe UI Light" panose="020B0502040204020203" pitchFamily="34" charset="0"/>
                <a:cs typeface="Segoe UI Light" panose="020B0502040204020203" pitchFamily="34" charset="0"/>
              </a:rPr>
              <a:t>Azure Resource Manager</a:t>
            </a:r>
          </a:p>
          <a:p>
            <a:pPr marL="0" indent="0">
              <a:buNone/>
            </a:pPr>
            <a:endParaRPr lang="en-US" sz="2400" dirty="0">
              <a:latin typeface="Segoe UI Light" panose="020B0502040204020203" pitchFamily="34" charset="0"/>
              <a:cs typeface="Segoe UI Light" panose="020B0502040204020203" pitchFamily="34" charset="0"/>
            </a:endParaRPr>
          </a:p>
          <a:p>
            <a:pPr marL="0" indent="0">
              <a:buNone/>
            </a:pPr>
            <a:r>
              <a:rPr lang="ja-JP" altLang="en-US" sz="2400" dirty="0">
                <a:latin typeface="Segoe UI Light" panose="020B0502040204020203" pitchFamily="34" charset="0"/>
                <a:cs typeface="Segoe UI Light" panose="020B0502040204020203" pitchFamily="34" charset="0"/>
              </a:rPr>
              <a:t>一貫性のあるリソース管理レイヤー</a:t>
            </a:r>
            <a:endParaRPr lang="en-US" sz="1800" dirty="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555559" y="611431"/>
            <a:ext cx="9264279" cy="552136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a:ln>
                    <a:noFill/>
                  </a:ln>
                  <a:solidFill>
                    <a:prstClr val="white"/>
                  </a:solidFill>
                  <a:effectLst/>
                  <a:uLnTx/>
                  <a:uFillTx/>
                  <a:latin typeface="Calibri" panose="020F0502020204030204"/>
                  <a:ea typeface="+mn-ea"/>
                  <a:cs typeface="+mn-cs"/>
                </a:rPr>
                <a:t>Azure Resource Manager API</a:t>
              </a:r>
            </a:p>
          </p:txBody>
        </p:sp>
      </p:grpSp>
    </p:spTree>
    <p:extLst>
      <p:ext uri="{BB962C8B-B14F-4D97-AF65-F5344CB8AC3E}">
        <p14:creationId xmlns:p14="http://schemas.microsoft.com/office/powerpoint/2010/main" val="14983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ication Insights instrumentation in your app sends telemetry to your Application Insights resource.">
            <a:extLst>
              <a:ext uri="{FF2B5EF4-FFF2-40B4-BE49-F238E27FC236}">
                <a16:creationId xmlns:a16="http://schemas.microsoft.com/office/drawing/2014/main" id="{3375CC4A-C8D4-4DCF-831A-4E6BE3CE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6" y="1402338"/>
            <a:ext cx="7239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9CB31C1-5EBB-4A0D-9B70-538D91A03E46}"/>
              </a:ext>
            </a:extLst>
          </p:cNvPr>
          <p:cNvSpPr txBox="1">
            <a:spLocks/>
          </p:cNvSpPr>
          <p:nvPr/>
        </p:nvSpPr>
        <p:spPr>
          <a:xfrm>
            <a:off x="151115" y="109438"/>
            <a:ext cx="9142703" cy="737267"/>
          </a:xfrm>
          <a:prstGeom prst="rect">
            <a:avLst/>
          </a:prstGeom>
        </p:spPr>
        <p:txBody>
          <a:bodyPr vert="horz" lIns="91427" tIns="45713" rIns="91427" bIns="45713"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dirty="0">
                <a:ln>
                  <a:noFill/>
                </a:ln>
                <a:solidFill>
                  <a:prstClr val="black"/>
                </a:solidFill>
                <a:effectLst/>
                <a:uLnTx/>
                <a:uFillTx/>
                <a:latin typeface="Calibri Light" panose="020F0302020204030204"/>
                <a:ea typeface="+mj-ea"/>
                <a:cs typeface="+mj-cs"/>
              </a:rPr>
              <a:t>Application Insights</a:t>
            </a:r>
          </a:p>
        </p:txBody>
      </p:sp>
      <p:sp>
        <p:nvSpPr>
          <p:cNvPr id="4" name="TextBox 2">
            <a:extLst>
              <a:ext uri="{FF2B5EF4-FFF2-40B4-BE49-F238E27FC236}">
                <a16:creationId xmlns:a16="http://schemas.microsoft.com/office/drawing/2014/main" id="{43D9AB62-3621-4E0F-B900-9AF0DA64F91D}"/>
              </a:ext>
            </a:extLst>
          </p:cNvPr>
          <p:cNvSpPr txBox="1"/>
          <p:nvPr/>
        </p:nvSpPr>
        <p:spPr>
          <a:xfrm>
            <a:off x="44761" y="1402338"/>
            <a:ext cx="4920778" cy="3861506"/>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ネイティブ </a:t>
            </a:r>
            <a:r>
              <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APM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ソリューション</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プロファイラー</a:t>
            </a:r>
            <a:endParaRPr lang="en-US" altLang="ja-JP" kern="0" dirty="0">
              <a:solidFill>
                <a:srgbClr val="505050"/>
              </a:solidFill>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アプリケーションマップ</a:t>
            </a:r>
            <a:endPar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利用状況解析</a:t>
            </a:r>
            <a:endPar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ダッシュボード化</a:t>
            </a:r>
            <a:r>
              <a:rPr kumimoji="0" lang="en-US" altLang="ja-JP"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t>
            </a:r>
            <a:r>
              <a:rPr lang="ja-JP" altLang="en-US" kern="0" dirty="0">
                <a:solidFill>
                  <a:srgbClr val="505050"/>
                </a:solidFill>
                <a:cs typeface="Segoe UI Semilight" panose="020B0402040204020203" pitchFamily="34" charset="0"/>
              </a:rPr>
              <a:t>アラート</a:t>
            </a:r>
            <a:endParaRPr lang="en-US" altLang="ja-JP" kern="0" dirty="0">
              <a:solidFill>
                <a:srgbClr val="505050"/>
              </a:solidFill>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Live Mentrics Stream</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様々な開発プラットフォームをサポート</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.Net Framework</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.Net Core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Java</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NodeJS</a:t>
            </a:r>
          </a:p>
        </p:txBody>
      </p:sp>
    </p:spTree>
    <p:extLst>
      <p:ext uri="{BB962C8B-B14F-4D97-AF65-F5344CB8AC3E}">
        <p14:creationId xmlns:p14="http://schemas.microsoft.com/office/powerpoint/2010/main" val="193062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291312" y="519406"/>
            <a:ext cx="10515600" cy="1325563"/>
          </a:xfrm>
          <a:prstGeom prst="rect">
            <a:avLst/>
          </a:prstGeom>
        </p:spPr>
        <p:txBody>
          <a:bodyPr/>
          <a:lstStyle/>
          <a:p>
            <a:r>
              <a:rPr lang="en-US" altLang="ja-JP" b="1" dirty="0"/>
              <a:t>ARM </a:t>
            </a:r>
            <a:r>
              <a:rPr lang="ja-JP" altLang="en-US" b="1" dirty="0"/>
              <a:t>テンプレート</a:t>
            </a:r>
            <a:endParaRPr lang="en-US" b="1" dirty="0"/>
          </a:p>
        </p:txBody>
      </p:sp>
      <p:sp>
        <p:nvSpPr>
          <p:cNvPr id="6" name="Text Placeholder 5"/>
          <p:cNvSpPr>
            <a:spLocks noGrp="1"/>
          </p:cNvSpPr>
          <p:nvPr>
            <p:ph type="body" sz="quarter" idx="4294967295"/>
          </p:nvPr>
        </p:nvSpPr>
        <p:spPr>
          <a:xfrm>
            <a:off x="291312" y="1536994"/>
            <a:ext cx="11652250" cy="4779962"/>
          </a:xfrm>
        </p:spPr>
        <p:txBody>
          <a:bodyPr>
            <a:normAutofit/>
          </a:bodyPr>
          <a:lstStyle/>
          <a:p>
            <a:pPr marL="0" indent="0">
              <a:buNone/>
            </a:pPr>
            <a:r>
              <a:rPr lang="ja-JP" altLang="en-US" dirty="0"/>
              <a:t>構造と要素</a:t>
            </a:r>
            <a:endParaRPr lang="en-US" dirty="0"/>
          </a:p>
          <a:p>
            <a:pPr marL="0" indent="0">
              <a:buNone/>
            </a:pPr>
            <a:r>
              <a:rPr lang="en-US" sz="1568" dirty="0">
                <a:solidFill>
                  <a:srgbClr val="000000"/>
                </a:solidFill>
                <a:latin typeface="Consolas" panose="020B0609020204030204" pitchFamily="49" charset="0"/>
              </a:rPr>
              <a:t>{</a:t>
            </a:r>
          </a:p>
          <a:p>
            <a:pPr marL="0" indent="0">
              <a:buNone/>
            </a:pPr>
            <a:r>
              <a:rPr lang="de-DE" sz="1568" dirty="0">
                <a:solidFill>
                  <a:srgbClr val="000000"/>
                </a:solidFill>
                <a:latin typeface="Consolas" panose="020B0609020204030204" pitchFamily="49" charset="0"/>
              </a:rPr>
              <a:t>   </a:t>
            </a:r>
            <a:r>
              <a:rPr lang="de-DE" sz="1568" dirty="0">
                <a:solidFill>
                  <a:srgbClr val="2E75B6"/>
                </a:solidFill>
                <a:latin typeface="Consolas" panose="020B0609020204030204" pitchFamily="49" charset="0"/>
              </a:rPr>
              <a:t>"$schema"</a:t>
            </a:r>
            <a:r>
              <a:rPr lang="de-DE" sz="1568" dirty="0">
                <a:solidFill>
                  <a:srgbClr val="000000"/>
                </a:solidFill>
                <a:latin typeface="Consolas" panose="020B0609020204030204" pitchFamily="49" charset="0"/>
              </a:rPr>
              <a:t>: </a:t>
            </a:r>
            <a:r>
              <a:rPr lang="de-DE" sz="1568" dirty="0">
                <a:solidFill>
                  <a:srgbClr val="A31515"/>
                </a:solidFill>
                <a:latin typeface="Consolas" panose="020B0609020204030204" pitchFamily="49" charset="0"/>
              </a:rPr>
              <a:t>"http://schema.management.azure.com/schemas/2015-01-01/deploymentTemplate.json#"</a:t>
            </a:r>
            <a:r>
              <a:rPr lang="de-DE" sz="1568" dirty="0">
                <a:solidFill>
                  <a:srgbClr val="000000"/>
                </a:solidFill>
                <a:latin typeface="Consolas" panose="020B0609020204030204" pitchFamily="49" charset="0"/>
              </a:rPr>
              <a:t>,</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a:t>
            </a:r>
            <a:r>
              <a:rPr lang="en-US" sz="1568" dirty="0" err="1">
                <a:solidFill>
                  <a:srgbClr val="2E75B6"/>
                </a:solidFill>
                <a:latin typeface="Consolas" panose="020B0609020204030204" pitchFamily="49" charset="0"/>
              </a:rPr>
              <a:t>contentVersion</a:t>
            </a:r>
            <a:r>
              <a:rPr lang="en-US" sz="1568" dirty="0">
                <a:solidFill>
                  <a:srgbClr val="2E75B6"/>
                </a:solidFill>
                <a:latin typeface="Consolas" panose="020B0609020204030204" pitchFamily="49" charset="0"/>
              </a:rPr>
              <a:t>"</a:t>
            </a:r>
            <a:r>
              <a:rPr lang="en-US" sz="1568" dirty="0">
                <a:solidFill>
                  <a:srgbClr val="000000"/>
                </a:solidFill>
                <a:latin typeface="Consolas" panose="020B0609020204030204" pitchFamily="49" charset="0"/>
              </a:rPr>
              <a:t>: </a:t>
            </a:r>
            <a:r>
              <a:rPr lang="en-US" sz="1568" dirty="0">
                <a:solidFill>
                  <a:srgbClr val="A31515"/>
                </a:solidFill>
                <a:latin typeface="Consolas" panose="020B0609020204030204" pitchFamily="49" charset="0"/>
              </a:rPr>
              <a:t>""</a:t>
            </a:r>
            <a:r>
              <a:rPr lang="en-US" sz="1568" dirty="0">
                <a:solidFill>
                  <a:srgbClr val="000000"/>
                </a:solidFill>
                <a:latin typeface="Consolas" panose="020B0609020204030204" pitchFamily="49" charset="0"/>
              </a:rPr>
              <a:t>,</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"parameters"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"variables"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"resources"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   </a:t>
            </a:r>
            <a:r>
              <a:rPr lang="en-US" sz="1568" dirty="0">
                <a:solidFill>
                  <a:srgbClr val="2E75B6"/>
                </a:solidFill>
                <a:latin typeface="Consolas" panose="020B0609020204030204" pitchFamily="49" charset="0"/>
              </a:rPr>
              <a:t>"outputs"</a:t>
            </a:r>
            <a:r>
              <a:rPr lang="en-US" sz="1568" dirty="0">
                <a:solidFill>
                  <a:srgbClr val="000000"/>
                </a:solidFill>
                <a:latin typeface="Consolas" panose="020B0609020204030204" pitchFamily="49" charset="0"/>
              </a:rPr>
              <a:t>: {  }</a:t>
            </a:r>
          </a:p>
          <a:p>
            <a:pPr marL="0" indent="0">
              <a:buNone/>
            </a:pPr>
            <a:r>
              <a:rPr lang="en-US" sz="1568" dirty="0">
                <a:solidFill>
                  <a:srgbClr val="000000"/>
                </a:solidFill>
                <a:latin typeface="Consolas" panose="020B0609020204030204" pitchFamily="49" charset="0"/>
              </a:rPr>
              <a:t>}</a:t>
            </a:r>
            <a:endParaRPr lang="en-US" sz="1568" dirty="0">
              <a:latin typeface="Consolas" panose="020B0609020204030204" pitchFamily="49" charset="0"/>
            </a:endParaRPr>
          </a:p>
          <a:p>
            <a:pPr marL="0" indent="0">
              <a:buNone/>
            </a:pPr>
            <a:endParaRPr lang="en-US" dirty="0"/>
          </a:p>
          <a:p>
            <a:pPr marL="0" indent="0">
              <a:buNone/>
            </a:pPr>
            <a:r>
              <a:rPr lang="en-US" dirty="0"/>
              <a:t>Declarative syntax</a:t>
            </a:r>
          </a:p>
          <a:p>
            <a:pPr marL="0" indent="0">
              <a:buNone/>
            </a:pPr>
            <a:r>
              <a:rPr lang="ja-JP" altLang="en-US" sz="1961" dirty="0"/>
              <a:t>コマンドスクリプトを逐一実行することなく、リソースを宣言・作成</a:t>
            </a:r>
            <a:endParaRPr lang="en-US" sz="1961" dirty="0"/>
          </a:p>
        </p:txBody>
      </p:sp>
    </p:spTree>
    <p:extLst>
      <p:ext uri="{BB962C8B-B14F-4D97-AF65-F5344CB8AC3E}">
        <p14:creationId xmlns:p14="http://schemas.microsoft.com/office/powerpoint/2010/main" val="30416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045567"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2 – App Insights</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を用意</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6ADA531-DB58-4BB6-B94C-1D8816486732}"/>
              </a:ext>
            </a:extLst>
          </p:cNvPr>
          <p:cNvSpPr txBox="1">
            <a:spLocks/>
          </p:cNvSpPr>
          <p:nvPr/>
        </p:nvSpPr>
        <p:spPr>
          <a:xfrm>
            <a:off x="538476" y="1666627"/>
            <a:ext cx="11653523" cy="242713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リソースグループ内に</a:t>
            </a:r>
            <a:r>
              <a:rPr lang="en-US" altLang="ja-JP" sz="2400" dirty="0"/>
              <a:t>App Insights</a:t>
            </a:r>
            <a:r>
              <a:rPr lang="ja-JP" altLang="en-US" sz="2400" dirty="0"/>
              <a:t>をデプロイするための</a:t>
            </a:r>
            <a:r>
              <a:rPr lang="en-US" altLang="ja-JP" sz="2400" dirty="0"/>
              <a:t>ARM</a:t>
            </a:r>
            <a:r>
              <a:rPr lang="ja-JP" altLang="en-US" sz="2400" dirty="0"/>
              <a:t>をデプロイ</a:t>
            </a:r>
            <a:endParaRPr lang="en-US" altLang="ja-JP" sz="2400" dirty="0"/>
          </a:p>
          <a:p>
            <a:pPr lvl="1"/>
            <a:r>
              <a:rPr lang="ja-JP" altLang="en-US" sz="2000" i="0" dirty="0">
                <a:solidFill>
                  <a:srgbClr val="24292E"/>
                </a:solidFill>
                <a:effectLst/>
                <a:latin typeface="SFMono-Regular"/>
              </a:rPr>
              <a:t>テンプレートファイル </a:t>
            </a:r>
            <a:r>
              <a:rPr lang="en-US" altLang="ja-JP" sz="2000" i="0" dirty="0">
                <a:solidFill>
                  <a:srgbClr val="24292E"/>
                </a:solidFill>
                <a:effectLst/>
                <a:latin typeface="SFMono-Regular"/>
              </a:rPr>
              <a:t>(</a:t>
            </a:r>
            <a:r>
              <a:rPr lang="en-US" altLang="ja-JP" sz="2000" i="0" dirty="0" err="1">
                <a:solidFill>
                  <a:srgbClr val="24292E"/>
                </a:solidFill>
                <a:effectLst/>
                <a:latin typeface="SFMono-Regular"/>
              </a:rPr>
              <a:t>azuredeploy-appinsights.json</a:t>
            </a:r>
            <a:r>
              <a:rPr lang="en-US" altLang="ja-JP" sz="2000" i="0" dirty="0">
                <a:solidFill>
                  <a:srgbClr val="24292E"/>
                </a:solidFill>
                <a:effectLst/>
                <a:latin typeface="SFMono-Regular"/>
              </a:rPr>
              <a:t>)</a:t>
            </a:r>
            <a:r>
              <a:rPr lang="ja-JP" altLang="en-US" sz="2000" i="0" dirty="0">
                <a:solidFill>
                  <a:srgbClr val="24292E"/>
                </a:solidFill>
                <a:effectLst/>
                <a:latin typeface="SFMono-Regular"/>
              </a:rPr>
              <a:t>を</a:t>
            </a:r>
            <a:r>
              <a:rPr lang="en-US" altLang="ja-JP" sz="2000" dirty="0" err="1">
                <a:solidFill>
                  <a:srgbClr val="24292E"/>
                </a:solidFill>
                <a:latin typeface="SFMono-Regular"/>
              </a:rPr>
              <a:t>Github</a:t>
            </a:r>
            <a:r>
              <a:rPr lang="ja-JP" altLang="en-US" sz="2000" dirty="0">
                <a:solidFill>
                  <a:srgbClr val="24292E"/>
                </a:solidFill>
                <a:latin typeface="SFMono-Regular"/>
              </a:rPr>
              <a:t>上からダウンロード</a:t>
            </a:r>
            <a:endParaRPr lang="en-US" altLang="ja-JP" sz="2000" dirty="0"/>
          </a:p>
          <a:p>
            <a:r>
              <a:rPr lang="en-US" altLang="ja-JP" sz="2400" dirty="0"/>
              <a:t>App Insights</a:t>
            </a:r>
            <a:r>
              <a:rPr lang="ja-JP" altLang="en-US" sz="2400" dirty="0"/>
              <a:t>を作成する際に</a:t>
            </a:r>
            <a:r>
              <a:rPr lang="en-US" altLang="ja-JP" sz="2400" dirty="0"/>
              <a:t>2</a:t>
            </a:r>
            <a:r>
              <a:rPr lang="ja-JP" altLang="en-US" sz="2400" dirty="0"/>
              <a:t>つのパラメータを指定</a:t>
            </a:r>
            <a:endParaRPr lang="en-US" altLang="ja-JP" sz="2400" dirty="0"/>
          </a:p>
          <a:p>
            <a:pPr lvl="1"/>
            <a:r>
              <a:rPr lang="en-US" altLang="ja-JP" sz="2200" dirty="0"/>
              <a:t>name: App Insights</a:t>
            </a:r>
            <a:r>
              <a:rPr lang="ja-JP" altLang="en-US" sz="2200" dirty="0"/>
              <a:t>の名前</a:t>
            </a:r>
            <a:endParaRPr lang="en-US" altLang="ja-JP" sz="2200" dirty="0"/>
          </a:p>
          <a:p>
            <a:pPr lvl="1"/>
            <a:r>
              <a:rPr lang="en-US" altLang="ja-JP" sz="2200" dirty="0" err="1"/>
              <a:t>regionId</a:t>
            </a:r>
            <a:r>
              <a:rPr lang="en-US" altLang="ja-JP" sz="2200" dirty="0"/>
              <a:t>: </a:t>
            </a:r>
            <a:r>
              <a:rPr lang="ja-JP" altLang="en-US" sz="2200" dirty="0"/>
              <a:t>プロビジョニングするリージョン</a:t>
            </a:r>
            <a:endParaRPr lang="en-US" altLang="ja-JP" sz="2200" dirty="0"/>
          </a:p>
          <a:p>
            <a:r>
              <a:rPr lang="en-US" altLang="ja-JP" sz="2400" dirty="0" err="1"/>
              <a:t>InstrumentationKey</a:t>
            </a:r>
            <a:r>
              <a:rPr lang="ja-JP" altLang="en-US" sz="2400" dirty="0"/>
              <a:t>を確認</a:t>
            </a:r>
            <a:endParaRPr lang="en-US" altLang="ja-JP" sz="2400" dirty="0"/>
          </a:p>
        </p:txBody>
      </p:sp>
      <p:sp>
        <p:nvSpPr>
          <p:cNvPr id="7" name="Text Placeholder 1">
            <a:extLst>
              <a:ext uri="{FF2B5EF4-FFF2-40B4-BE49-F238E27FC236}">
                <a16:creationId xmlns:a16="http://schemas.microsoft.com/office/drawing/2014/main" id="{DDF87D9E-B657-4FE2-B214-65E9EB5D3904}"/>
              </a:ext>
            </a:extLst>
          </p:cNvPr>
          <p:cNvSpPr txBox="1">
            <a:spLocks/>
          </p:cNvSpPr>
          <p:nvPr/>
        </p:nvSpPr>
        <p:spPr>
          <a:xfrm>
            <a:off x="538477" y="5076294"/>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指定された</a:t>
            </a:r>
            <a:r>
              <a:rPr lang="en-US" altLang="ja-JP" sz="2400" dirty="0"/>
              <a:t>json</a:t>
            </a:r>
            <a:r>
              <a:rPr lang="ja-JP" altLang="en-US" sz="2400" dirty="0"/>
              <a:t>ファイルから</a:t>
            </a:r>
            <a:r>
              <a:rPr lang="en-US" altLang="ja-JP" sz="2400" dirty="0"/>
              <a:t>App Insights</a:t>
            </a:r>
            <a:r>
              <a:rPr lang="ja-JP" altLang="en-US" sz="2400" dirty="0"/>
              <a:t>を作成</a:t>
            </a:r>
            <a:endParaRPr lang="en-US" altLang="ja-JP" sz="2400" dirty="0"/>
          </a:p>
          <a:p>
            <a:r>
              <a:rPr lang="en-US" altLang="ja-JP" sz="2400" dirty="0" err="1"/>
              <a:t>InstrumentationKey</a:t>
            </a:r>
            <a:r>
              <a:rPr lang="ja-JP" altLang="en-US" sz="2400" dirty="0"/>
              <a:t>を確認・変数格納</a:t>
            </a:r>
            <a:endParaRPr lang="en-US" sz="2400" dirty="0"/>
          </a:p>
        </p:txBody>
      </p:sp>
      <p:sp>
        <p:nvSpPr>
          <p:cNvPr id="9" name="TextBox 8">
            <a:extLst>
              <a:ext uri="{FF2B5EF4-FFF2-40B4-BE49-F238E27FC236}">
                <a16:creationId xmlns:a16="http://schemas.microsoft.com/office/drawing/2014/main" id="{87BF34FA-4D26-4488-AF34-35FBDE4A7B40}"/>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36DB5958-1341-4DE2-94B2-53E46F3695BE}"/>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4166268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911" y="1923208"/>
            <a:ext cx="803055" cy="301727"/>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521" y="2188074"/>
            <a:ext cx="1141204" cy="303481"/>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6574" y="2474709"/>
            <a:ext cx="1293844" cy="512935"/>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00"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866" y="2593371"/>
            <a:ext cx="12187573"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865" y="3990063"/>
            <a:ext cx="1219027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399358" y="4315064"/>
            <a:ext cx="11349556" cy="1606474"/>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Turnkey global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Elastic scale out </a:t>
              </a:r>
            </a:p>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Guaranteed low latency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at the 99</a:t>
              </a:r>
              <a:r>
                <a:rPr kumimoji="0" lang="en-US" sz="1372" b="0" i="0" u="none" strike="noStrike" kern="0" cap="none" spc="0" normalizeH="0" baseline="30000" noProof="0">
                  <a:ln>
                    <a:noFill/>
                  </a:ln>
                  <a:solidFill>
                    <a:srgbClr val="0078D7"/>
                  </a:solidFill>
                  <a:effectLst/>
                  <a:uLnTx/>
                  <a:uFillTx/>
                  <a:latin typeface="Segoe UI"/>
                  <a:ea typeface="+mn-ea"/>
                  <a:cs typeface="Segoe UI Semilight" panose="020B0402040204020203" pitchFamily="34" charset="0"/>
                </a:rPr>
                <a:t>th</a:t>
              </a: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Comprehensive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Five well-defined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consistency models</a:t>
              </a:r>
            </a:p>
          </p:txBody>
        </p:sp>
      </p:grpSp>
      <p:sp>
        <p:nvSpPr>
          <p:cNvPr id="84" name="Title 10"/>
          <p:cNvSpPr>
            <a:spLocks noGrp="1"/>
          </p:cNvSpPr>
          <p:nvPr>
            <p:ph type="title"/>
          </p:nvPr>
        </p:nvSpPr>
        <p:spPr>
          <a:xfrm>
            <a:off x="268907" y="280714"/>
            <a:ext cx="11654187" cy="899537"/>
          </a:xfrm>
        </p:spPr>
        <p:txBody>
          <a:bodyPr/>
          <a:lstStyle/>
          <a:p>
            <a:pPr>
              <a:spcBef>
                <a:spcPts val="600"/>
              </a:spcBef>
            </a:pPr>
            <a:r>
              <a:rPr lang="en-US" b="1" dirty="0">
                <a:solidFill>
                  <a:schemeClr val="tx1"/>
                </a:solidFill>
                <a:latin typeface="+mn-lt"/>
              </a:rPr>
              <a:t>Azure Cosmos DB</a:t>
            </a:r>
            <a:br>
              <a:rPr lang="en-US" b="1" dirty="0">
                <a:solidFill>
                  <a:schemeClr val="tx1"/>
                </a:solidFill>
                <a:latin typeface="+mn-lt"/>
              </a:rPr>
            </a:br>
            <a:endParaRPr lang="en-US" b="1" cap="none" dirty="0">
              <a:solidFill>
                <a:schemeClr val="tx1"/>
              </a:solidFill>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993" y="2032847"/>
            <a:ext cx="631043" cy="418516"/>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760366" y="3015242"/>
            <a:ext cx="7055261" cy="1021916"/>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6905435" y="3567928"/>
                <a:ext cx="1014301"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162919" y="3575981"/>
                <a:ext cx="962183"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1134130" y="1141828"/>
            <a:ext cx="10218251" cy="454420"/>
          </a:xfrm>
          <a:prstGeom prst="rect">
            <a:avLst/>
          </a:prstGeom>
        </p:spPr>
        <p:txBody>
          <a:bodyPr wrap="squar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ja-JP" altLang="en-US" sz="2353" b="0" i="0" u="none" strike="noStrike" kern="1200" cap="none" spc="0" normalizeH="0" baseline="0" noProof="0" dirty="0">
                <a:ln>
                  <a:noFill/>
                </a:ln>
                <a:solidFill>
                  <a:srgbClr val="000000"/>
                </a:solidFill>
                <a:effectLst/>
                <a:uLnTx/>
                <a:uFillTx/>
                <a:latin typeface="Segoe UI"/>
                <a:ea typeface="+mn-ea"/>
                <a:cs typeface="+mn-cs"/>
              </a:rPr>
              <a:t>世界中に分散管理される、スケーラブルなマルチモデルデータベース</a:t>
            </a:r>
            <a:endParaRPr kumimoji="0" lang="en-US" sz="2353"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328" y="2705573"/>
            <a:ext cx="1101330" cy="4318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8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125778"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3</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Cosmos DB</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の作成</a:t>
            </a:r>
            <a:endPar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3" name="Text Placeholder 1">
            <a:extLst>
              <a:ext uri="{FF2B5EF4-FFF2-40B4-BE49-F238E27FC236}">
                <a16:creationId xmlns:a16="http://schemas.microsoft.com/office/drawing/2014/main" id="{90747B5B-A19A-4C4F-8A33-E872BEC782C1}"/>
              </a:ext>
            </a:extLst>
          </p:cNvPr>
          <p:cNvSpPr txBox="1">
            <a:spLocks/>
          </p:cNvSpPr>
          <p:nvPr/>
        </p:nvSpPr>
        <p:spPr>
          <a:xfrm>
            <a:off x="538476" y="1666627"/>
            <a:ext cx="11653523" cy="1228863"/>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err="1"/>
              <a:t>CosmosDB</a:t>
            </a:r>
            <a:r>
              <a:rPr lang="ja-JP" altLang="en-US" sz="2400" dirty="0"/>
              <a:t>のアカウントを作成</a:t>
            </a:r>
            <a:endParaRPr lang="en-US" altLang="ja-JP" sz="2400" dirty="0"/>
          </a:p>
          <a:p>
            <a:pPr lvl="1"/>
            <a:r>
              <a:rPr lang="ja-JP" altLang="en-US" sz="2000" dirty="0"/>
              <a:t>大きいリソースを作成する際には時間がかかります</a:t>
            </a:r>
            <a:endParaRPr lang="en-US" altLang="ja-JP" sz="2000" dirty="0"/>
          </a:p>
          <a:p>
            <a:r>
              <a:rPr lang="en-US" altLang="ja-JP" sz="2400" dirty="0" err="1"/>
              <a:t>PrimaryMasterKey</a:t>
            </a:r>
            <a:r>
              <a:rPr lang="ja-JP" altLang="en-US" sz="2400" dirty="0"/>
              <a:t>を確認</a:t>
            </a:r>
            <a:endParaRPr lang="en-US" altLang="ja-JP" sz="2400" dirty="0"/>
          </a:p>
        </p:txBody>
      </p:sp>
      <p:sp>
        <p:nvSpPr>
          <p:cNvPr id="7" name="Text Placeholder 1">
            <a:extLst>
              <a:ext uri="{FF2B5EF4-FFF2-40B4-BE49-F238E27FC236}">
                <a16:creationId xmlns:a16="http://schemas.microsoft.com/office/drawing/2014/main" id="{F279EB04-D7E7-47F0-88F1-1546E3917411}"/>
              </a:ext>
            </a:extLst>
          </p:cNvPr>
          <p:cNvSpPr txBox="1">
            <a:spLocks/>
          </p:cNvSpPr>
          <p:nvPr/>
        </p:nvSpPr>
        <p:spPr>
          <a:xfrm>
            <a:off x="538477" y="5076294"/>
            <a:ext cx="11653523" cy="887744"/>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err="1"/>
              <a:t>CosmosDB</a:t>
            </a:r>
            <a:r>
              <a:rPr lang="ja-JP" altLang="en-US" sz="2400" dirty="0"/>
              <a:t>を作成</a:t>
            </a:r>
            <a:endParaRPr lang="en-US" altLang="ja-JP" sz="2400" dirty="0"/>
          </a:p>
          <a:p>
            <a:r>
              <a:rPr lang="en-US" altLang="ja-JP" sz="2400" dirty="0" err="1"/>
              <a:t>PrimaryMasterKey</a:t>
            </a:r>
            <a:r>
              <a:rPr lang="ja-JP" altLang="en-US" sz="2400" dirty="0"/>
              <a:t>を確認・変数格納</a:t>
            </a:r>
            <a:endParaRPr lang="en-US" sz="2400" dirty="0"/>
          </a:p>
        </p:txBody>
      </p:sp>
      <p:sp>
        <p:nvSpPr>
          <p:cNvPr id="9" name="TextBox 8">
            <a:extLst>
              <a:ext uri="{FF2B5EF4-FFF2-40B4-BE49-F238E27FC236}">
                <a16:creationId xmlns:a16="http://schemas.microsoft.com/office/drawing/2014/main" id="{C65CDF9C-FAD9-4CCD-B181-1968F2F9AA08}"/>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ED4FEE51-5872-4551-A813-6BC0EA327020}"/>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5578696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883540" y="3959727"/>
            <a:ext cx="2708426"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lang="ja-JP" altLang="en-US" sz="2800" b="1" dirty="0">
                <a:solidFill>
                  <a:srgbClr val="0072C6"/>
                </a:solidFill>
                <a:latin typeface="Segoe UI Semibold" charset="0"/>
                <a:ea typeface="Segoe UI Semibold" charset="0"/>
                <a:cs typeface="Segoe UI Semibold" charset="0"/>
              </a:rPr>
              <a:t>コンテナ</a:t>
            </a:r>
            <a:endParaRPr kumimoji="0" lang="en-US" sz="28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322010" y="4477120"/>
            <a:ext cx="3722601" cy="1023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ja-JP" alt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ハードウェアを仮想化</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lang="en-US" altLang="ja-JP" sz="2400" dirty="0">
                <a:solidFill>
                  <a:srgbClr val="505050"/>
                </a:solidFill>
                <a:latin typeface="Segoe UI Light"/>
                <a:ea typeface="Segoe UI" pitchFamily="34" charset="0"/>
                <a:cs typeface="Segoe UI" pitchFamily="34" charset="0"/>
              </a:rPr>
              <a:t>VM</a:t>
            </a:r>
            <a:r>
              <a:rPr lang="ja-JP" altLang="en-US" sz="2400" dirty="0">
                <a:solidFill>
                  <a:srgbClr val="505050"/>
                </a:solidFill>
                <a:latin typeface="Segoe UI Light"/>
                <a:ea typeface="Segoe UI" pitchFamily="34" charset="0"/>
                <a:cs typeface="Segoe UI" pitchFamily="34" charset="0"/>
              </a:rPr>
              <a:t>が</a:t>
            </a:r>
            <a:br>
              <a:rPr lang="en-US" altLang="ja-JP" sz="2400" dirty="0">
                <a:solidFill>
                  <a:srgbClr val="505050"/>
                </a:solidFill>
                <a:latin typeface="Segoe UI Light"/>
                <a:ea typeface="Segoe UI" pitchFamily="34" charset="0"/>
                <a:cs typeface="Segoe UI" pitchFamily="34" charset="0"/>
              </a:rPr>
            </a:br>
            <a:r>
              <a:rPr lang="ja-JP" altLang="en-US" sz="2400" dirty="0">
                <a:solidFill>
                  <a:srgbClr val="505050"/>
                </a:solidFill>
                <a:latin typeface="Segoe UI Light"/>
                <a:ea typeface="Segoe UI" pitchFamily="34" charset="0"/>
                <a:cs typeface="Segoe UI" pitchFamily="34" charset="0"/>
              </a:rPr>
              <a:t>スケーリングの単位</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147389" y="4494934"/>
            <a:ext cx="4725883" cy="973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altLang="ja-JP"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OS</a:t>
            </a:r>
            <a:r>
              <a:rPr kumimoji="0" lang="ja-JP" alt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を仮想化</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lang="ja-JP" altLang="en-US" sz="2400" dirty="0">
                <a:solidFill>
                  <a:srgbClr val="505050"/>
                </a:solidFill>
                <a:latin typeface="Segoe UI Light"/>
                <a:ea typeface="Segoe UI" pitchFamily="34" charset="0"/>
                <a:cs typeface="Segoe UI" pitchFamily="34" charset="0"/>
              </a:rPr>
              <a:t>アプリケーションが</a:t>
            </a:r>
            <a:br>
              <a:rPr lang="en-US" altLang="ja-JP" sz="2400" dirty="0">
                <a:solidFill>
                  <a:srgbClr val="505050"/>
                </a:solidFill>
                <a:latin typeface="Segoe UI Light"/>
                <a:ea typeface="Segoe UI" pitchFamily="34" charset="0"/>
                <a:cs typeface="Segoe UI" pitchFamily="34" charset="0"/>
              </a:rPr>
            </a:br>
            <a:r>
              <a:rPr lang="ja-JP" altLang="en-US" sz="2400" dirty="0">
                <a:solidFill>
                  <a:srgbClr val="505050"/>
                </a:solidFill>
                <a:latin typeface="Segoe UI Light"/>
                <a:ea typeface="Segoe UI" pitchFamily="34" charset="0"/>
                <a:cs typeface="Segoe UI" pitchFamily="34" charset="0"/>
              </a:rPr>
              <a:t>スケーリングの単位</a:t>
            </a:r>
            <a:endParaRPr kumimoji="0" lang="en-US" sz="240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17" name="TextBox 116">
            <a:extLst>
              <a:ext uri="{FF2B5EF4-FFF2-40B4-BE49-F238E27FC236}">
                <a16:creationId xmlns:a16="http://schemas.microsoft.com/office/drawing/2014/main" id="{8C085B6D-6151-4B28-9E22-BF11FD145D89}"/>
              </a:ext>
            </a:extLst>
          </p:cNvPr>
          <p:cNvSpPr txBox="1"/>
          <p:nvPr/>
        </p:nvSpPr>
        <p:spPr>
          <a:xfrm>
            <a:off x="2462897" y="3959727"/>
            <a:ext cx="3126030"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ja-JP" altLang="en-US" sz="2800" b="1" i="0" u="none" strike="noStrike" kern="1200" cap="none" spc="0" normalizeH="0" baseline="0" noProof="0" dirty="0">
                <a:ln>
                  <a:noFill/>
                </a:ln>
                <a:solidFill>
                  <a:srgbClr val="0072C6"/>
                </a:solidFill>
                <a:effectLst/>
                <a:uLnTx/>
                <a:uFillTx/>
                <a:latin typeface="Segoe UI Semibold" charset="0"/>
                <a:ea typeface="+mn-ea"/>
                <a:cs typeface="Segoe UI Semibold" charset="0"/>
              </a:rPr>
              <a:t>仮想マシン</a:t>
            </a:r>
            <a:endParaRPr kumimoji="0" lang="en-US" sz="2800" b="1" i="0" u="none" strike="noStrike" kern="1200" cap="none" spc="0" normalizeH="0" baseline="0" noProof="0" dirty="0">
              <a:ln>
                <a:noFill/>
              </a:ln>
              <a:solidFill>
                <a:srgbClr val="0072C6"/>
              </a:solidFill>
              <a:effectLst/>
              <a:uLnTx/>
              <a:uFillTx/>
              <a:latin typeface="Segoe UI Semibold" charset="0"/>
              <a:ea typeface="+mn-ea"/>
              <a:cs typeface="Segoe UI Semibold" charset="0"/>
            </a:endParaRP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176630" y="1661789"/>
            <a:ext cx="1731272" cy="2031020"/>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138670" y="1381768"/>
            <a:ext cx="2198165" cy="2506390"/>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33248"/>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sp>
        <p:nvSpPr>
          <p:cNvPr id="29" name="Title 1">
            <a:extLst>
              <a:ext uri="{FF2B5EF4-FFF2-40B4-BE49-F238E27FC236}">
                <a16:creationId xmlns:a16="http://schemas.microsoft.com/office/drawing/2014/main" id="{6781EDD9-E84B-4D84-BF2F-327AD8A603A2}"/>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ja-JP" altLang="en-US"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コンテナとは</a:t>
            </a:r>
            <a:r>
              <a:rPr kumimoji="0" lang="en-US" altLang="ja-JP"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a:t>
            </a:r>
            <a:endParaRPr kumimoji="0" lang="en-US" sz="5293" b="1"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389770" y="515620"/>
            <a:ext cx="8556505" cy="854371"/>
          </a:xfrm>
        </p:spPr>
        <p:txBody>
          <a:bodyPr/>
          <a:lstStyle/>
          <a:p>
            <a:pPr algn="ctr"/>
            <a:r>
              <a:rPr lang="en-US" sz="4705" b="1" dirty="0"/>
              <a:t>Azure Container Instances (ACI)</a:t>
            </a:r>
            <a:endParaRPr lang="en-US" sz="4705" b="1"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077649" y="1312492"/>
            <a:ext cx="8108296"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ja-JP" altLang="en-US" sz="2353" b="0"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シングルコマンドですぐに実行</a:t>
            </a:r>
            <a:endParaRPr kumimoji="0" lang="en-US" sz="2353" b="0"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862167"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059786"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257403"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063056" y="4531502"/>
            <a:ext cx="2137483"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12241" y="4531502"/>
            <a:ext cx="2034349"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17997" y="4531502"/>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Start using </a:t>
            </a:r>
            <a:b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127061"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24679"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761" y="2383055"/>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143" y="2636202"/>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18" y="2329641"/>
            <a:ext cx="2310453" cy="2050032"/>
          </a:xfrm>
          <a:prstGeom prst="rect">
            <a:avLst/>
          </a:prstGeom>
        </p:spPr>
      </p:pic>
    </p:spTree>
    <p:extLst>
      <p:ext uri="{BB962C8B-B14F-4D97-AF65-F5344CB8AC3E}">
        <p14:creationId xmlns:p14="http://schemas.microsoft.com/office/powerpoint/2010/main" val="27821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99205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4 – ACL</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にコンテナをデプロイ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2020B1A-147A-4492-BFD5-C5A3B7A38201}"/>
              </a:ext>
            </a:extLst>
          </p:cNvPr>
          <p:cNvSpPr txBox="1">
            <a:spLocks/>
          </p:cNvSpPr>
          <p:nvPr/>
        </p:nvSpPr>
        <p:spPr>
          <a:xfrm>
            <a:off x="538476" y="1666627"/>
            <a:ext cx="11653523" cy="5035225"/>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ACI</a:t>
            </a:r>
            <a:r>
              <a:rPr lang="ja-JP" altLang="en-US" sz="2400" dirty="0"/>
              <a:t>に</a:t>
            </a:r>
            <a:r>
              <a:rPr lang="en-US" altLang="ja-JP" sz="2400" dirty="0"/>
              <a:t>3</a:t>
            </a:r>
            <a:r>
              <a:rPr lang="ja-JP" altLang="en-US" sz="2400" dirty="0"/>
              <a:t>つのパブリックコンテナをデプロイ</a:t>
            </a:r>
            <a:endParaRPr lang="en-US" altLang="ja-JP" sz="2400" dirty="0"/>
          </a:p>
          <a:p>
            <a:pPr lvl="1"/>
            <a:r>
              <a:rPr lang="en-US" altLang="ja-JP" sz="2000" dirty="0">
                <a:latin typeface="+mn-lt"/>
              </a:rPr>
              <a:t>Data API*: </a:t>
            </a:r>
            <a:r>
              <a:rPr lang="en-US" altLang="ja-JP" sz="2000" b="0" i="0" dirty="0" err="1">
                <a:solidFill>
                  <a:srgbClr val="24292E"/>
                </a:solidFill>
                <a:effectLst/>
                <a:latin typeface="+mn-lt"/>
              </a:rPr>
              <a:t>microservicesdiscovery</a:t>
            </a:r>
            <a:r>
              <a:rPr lang="en-US" altLang="ja-JP" sz="2000" b="0" i="0" dirty="0">
                <a:solidFill>
                  <a:srgbClr val="24292E"/>
                </a:solidFill>
                <a:effectLst/>
                <a:latin typeface="+mn-lt"/>
              </a:rPr>
              <a:t>/travel-data-service </a:t>
            </a:r>
            <a:r>
              <a:rPr lang="en-US" altLang="ja-JP" sz="2000" dirty="0">
                <a:latin typeface="+mn-lt"/>
              </a:rPr>
              <a:t>(*DNS</a:t>
            </a:r>
            <a:r>
              <a:rPr lang="ja-JP" altLang="en-US" sz="2000" dirty="0">
                <a:latin typeface="+mn-lt"/>
              </a:rPr>
              <a:t>ネームの指定が必要</a:t>
            </a:r>
            <a:r>
              <a:rPr lang="en-US" altLang="ja-JP" sz="2000" dirty="0">
                <a:latin typeface="+mn-lt"/>
              </a:rPr>
              <a:t>)</a:t>
            </a:r>
            <a:endParaRPr lang="en-US" altLang="ja-JP" sz="2000" b="0" i="0" dirty="0">
              <a:solidFill>
                <a:srgbClr val="24292E"/>
              </a:solidFill>
              <a:effectLst/>
              <a:latin typeface="+mn-lt"/>
            </a:endParaRPr>
          </a:p>
          <a:p>
            <a:pPr lvl="2"/>
            <a:r>
              <a:rPr lang="en-US" altLang="ja-JP" sz="1800" b="0" i="0" dirty="0">
                <a:solidFill>
                  <a:srgbClr val="24292E"/>
                </a:solidFill>
                <a:effectLst/>
                <a:latin typeface="+mn-lt"/>
              </a:rPr>
              <a:t>FQDN (Full Qualified Domain Name)</a:t>
            </a:r>
            <a:r>
              <a:rPr lang="ja-JP" altLang="en-US" sz="1800" b="0" i="0" dirty="0">
                <a:solidFill>
                  <a:srgbClr val="24292E"/>
                </a:solidFill>
                <a:effectLst/>
                <a:latin typeface="+mn-lt"/>
              </a:rPr>
              <a:t>を変数</a:t>
            </a:r>
            <a:r>
              <a:rPr lang="en-US" altLang="ja-JP" sz="1800" b="0" i="0" dirty="0" err="1">
                <a:solidFill>
                  <a:srgbClr val="24292E"/>
                </a:solidFill>
                <a:effectLst/>
                <a:latin typeface="+mn-lt"/>
              </a:rPr>
              <a:t>dataServiceUri</a:t>
            </a:r>
            <a:r>
              <a:rPr lang="ja-JP" altLang="en-US" sz="1800" b="0" i="0" dirty="0">
                <a:solidFill>
                  <a:srgbClr val="24292E"/>
                </a:solidFill>
                <a:effectLst/>
                <a:latin typeface="+mn-lt"/>
              </a:rPr>
              <a:t>に格納 </a:t>
            </a:r>
            <a:r>
              <a:rPr lang="en-US" altLang="ja-JP" sz="1800" b="0" i="0" dirty="0">
                <a:solidFill>
                  <a:srgbClr val="24292E"/>
                </a:solidFill>
                <a:effectLst/>
                <a:latin typeface="+mn-lt"/>
              </a:rPr>
              <a:t>(</a:t>
            </a:r>
            <a:r>
              <a:rPr lang="ja-JP" altLang="en-US" sz="1800" b="0" i="0" dirty="0">
                <a:solidFill>
                  <a:srgbClr val="24292E"/>
                </a:solidFill>
                <a:effectLst/>
                <a:latin typeface="+mn-lt"/>
              </a:rPr>
              <a:t>任意</a:t>
            </a:r>
            <a:r>
              <a:rPr lang="en-US" altLang="ja-JP" sz="1800" b="0" i="0" dirty="0">
                <a:solidFill>
                  <a:srgbClr val="24292E"/>
                </a:solidFill>
                <a:effectLst/>
                <a:latin typeface="+mn-lt"/>
              </a:rPr>
              <a:t>)</a:t>
            </a:r>
          </a:p>
          <a:p>
            <a:pPr lvl="1"/>
            <a:r>
              <a:rPr lang="en-US" altLang="ja-JP" sz="2000" dirty="0">
                <a:latin typeface="+mn-lt"/>
              </a:rPr>
              <a:t>Itinerary API*: </a:t>
            </a:r>
            <a:r>
              <a:rPr lang="en-US" altLang="ja-JP" sz="2000" b="0" i="0" dirty="0" err="1">
                <a:solidFill>
                  <a:srgbClr val="24292E"/>
                </a:solidFill>
                <a:effectLst/>
                <a:latin typeface="+mn-lt"/>
              </a:rPr>
              <a:t>microservicesdiscovery</a:t>
            </a:r>
            <a:r>
              <a:rPr lang="en-US" altLang="ja-JP" sz="2000" b="0" i="0" dirty="0">
                <a:solidFill>
                  <a:srgbClr val="24292E"/>
                </a:solidFill>
                <a:effectLst/>
                <a:latin typeface="+mn-lt"/>
              </a:rPr>
              <a:t>/travel-itinerary-service</a:t>
            </a:r>
          </a:p>
          <a:p>
            <a:pPr lvl="2"/>
            <a:r>
              <a:rPr lang="en-US" altLang="ja-JP" sz="1800" dirty="0">
                <a:solidFill>
                  <a:srgbClr val="24292E"/>
                </a:solidFill>
                <a:latin typeface="+mn-lt"/>
              </a:rPr>
              <a:t>FQDN</a:t>
            </a:r>
            <a:r>
              <a:rPr lang="ja-JP" altLang="en-US" sz="1800" dirty="0">
                <a:solidFill>
                  <a:srgbClr val="24292E"/>
                </a:solidFill>
                <a:latin typeface="+mn-lt"/>
              </a:rPr>
              <a:t>を変数</a:t>
            </a:r>
            <a:r>
              <a:rPr lang="en-US" altLang="ja-JP" sz="1800" dirty="0" err="1">
                <a:solidFill>
                  <a:srgbClr val="24292E"/>
                </a:solidFill>
                <a:latin typeface="+mn-lt"/>
              </a:rPr>
              <a:t>ItineraryServiceUri</a:t>
            </a:r>
            <a:r>
              <a:rPr lang="ja-JP" altLang="en-US" sz="1800" dirty="0">
                <a:solidFill>
                  <a:srgbClr val="24292E"/>
                </a:solidFill>
                <a:latin typeface="+mn-lt"/>
              </a:rPr>
              <a:t>に格納 </a:t>
            </a:r>
            <a:r>
              <a:rPr lang="en-US" altLang="ja-JP" sz="1800" dirty="0">
                <a:solidFill>
                  <a:srgbClr val="24292E"/>
                </a:solidFill>
                <a:latin typeface="+mn-lt"/>
              </a:rPr>
              <a:t>(</a:t>
            </a:r>
            <a:r>
              <a:rPr lang="ja-JP" altLang="en-US" sz="1800" dirty="0">
                <a:solidFill>
                  <a:srgbClr val="24292E"/>
                </a:solidFill>
                <a:latin typeface="+mn-lt"/>
              </a:rPr>
              <a:t>任意</a:t>
            </a:r>
            <a:r>
              <a:rPr lang="en-US" altLang="ja-JP" sz="1800" dirty="0">
                <a:solidFill>
                  <a:srgbClr val="24292E"/>
                </a:solidFill>
                <a:latin typeface="+mn-lt"/>
              </a:rPr>
              <a:t>)</a:t>
            </a:r>
            <a:endParaRPr lang="en-US" altLang="ja-JP" sz="1800" b="0" i="0" dirty="0">
              <a:solidFill>
                <a:srgbClr val="24292E"/>
              </a:solidFill>
              <a:effectLst/>
              <a:latin typeface="+mn-lt"/>
            </a:endParaRPr>
          </a:p>
          <a:p>
            <a:pPr lvl="1"/>
            <a:r>
              <a:rPr lang="en-US" altLang="ja-JP" sz="2000" dirty="0" err="1">
                <a:solidFill>
                  <a:srgbClr val="24292E"/>
                </a:solidFill>
                <a:latin typeface="+mn-lt"/>
              </a:rPr>
              <a:t>DataLoader</a:t>
            </a:r>
            <a:r>
              <a:rPr lang="en-US" altLang="ja-JP" sz="2000" dirty="0">
                <a:solidFill>
                  <a:srgbClr val="24292E"/>
                </a:solidFill>
                <a:latin typeface="+mn-lt"/>
              </a:rPr>
              <a:t> utility: </a:t>
            </a:r>
            <a:r>
              <a:rPr lang="en-US" altLang="ja-JP" sz="2000" i="0" dirty="0" err="1">
                <a:solidFill>
                  <a:srgbClr val="24292E"/>
                </a:solidFill>
                <a:effectLst/>
                <a:latin typeface="+mn-lt"/>
              </a:rPr>
              <a:t>microservicesdiscovery</a:t>
            </a:r>
            <a:r>
              <a:rPr lang="en-US" altLang="ja-JP" sz="2000" i="0" dirty="0">
                <a:solidFill>
                  <a:srgbClr val="24292E"/>
                </a:solidFill>
                <a:effectLst/>
                <a:latin typeface="+mn-lt"/>
              </a:rPr>
              <a:t>/travel-</a:t>
            </a:r>
            <a:r>
              <a:rPr lang="en-US" altLang="ja-JP" sz="2000" i="0" dirty="0" err="1">
                <a:solidFill>
                  <a:srgbClr val="24292E"/>
                </a:solidFill>
                <a:effectLst/>
                <a:latin typeface="+mn-lt"/>
              </a:rPr>
              <a:t>dataloader</a:t>
            </a:r>
            <a:endParaRPr lang="en-US" altLang="ja-JP" sz="2000" i="0" dirty="0">
              <a:solidFill>
                <a:srgbClr val="24292E"/>
              </a:solidFill>
              <a:effectLst/>
              <a:latin typeface="+mn-lt"/>
            </a:endParaRPr>
          </a:p>
          <a:p>
            <a:pPr lvl="2"/>
            <a:r>
              <a:rPr lang="en-US" altLang="ja-JP" sz="2000" dirty="0" err="1">
                <a:solidFill>
                  <a:srgbClr val="24292E"/>
                </a:solidFill>
                <a:latin typeface="+mn-lt"/>
              </a:rPr>
              <a:t>CosmosDB</a:t>
            </a:r>
            <a:r>
              <a:rPr lang="ja-JP" altLang="en-US" sz="2000" dirty="0">
                <a:solidFill>
                  <a:srgbClr val="24292E"/>
                </a:solidFill>
                <a:latin typeface="+mn-lt"/>
              </a:rPr>
              <a:t>にデータを流す目的</a:t>
            </a:r>
            <a:endParaRPr lang="en-US" altLang="ja-JP" sz="2000" dirty="0">
              <a:latin typeface="+mn-lt"/>
            </a:endParaRPr>
          </a:p>
          <a:p>
            <a:pPr lvl="1"/>
            <a:r>
              <a:rPr lang="en-US" altLang="ja-JP" sz="2400" dirty="0">
                <a:latin typeface="+mn-lt"/>
              </a:rPr>
              <a:t>Configuration</a:t>
            </a:r>
          </a:p>
          <a:p>
            <a:pPr lvl="2"/>
            <a:r>
              <a:rPr lang="en-US" altLang="ja-JP" sz="2000" b="0" i="0" dirty="0" err="1">
                <a:solidFill>
                  <a:srgbClr val="24292E"/>
                </a:solidFill>
                <a:effectLst/>
                <a:latin typeface="+mn-lt"/>
              </a:rPr>
              <a:t>DataAccountName</a:t>
            </a:r>
            <a:r>
              <a:rPr lang="en-US" altLang="ja-JP" sz="2000" b="0" i="0" dirty="0">
                <a:solidFill>
                  <a:srgbClr val="24292E"/>
                </a:solidFill>
                <a:effectLst/>
                <a:latin typeface="+mn-lt"/>
              </a:rPr>
              <a:t>: </a:t>
            </a:r>
            <a:r>
              <a:rPr lang="ja-JP" altLang="en-US" sz="2000" b="0" i="0" dirty="0">
                <a:solidFill>
                  <a:srgbClr val="24292E"/>
                </a:solidFill>
                <a:effectLst/>
                <a:latin typeface="+mn-lt"/>
              </a:rPr>
              <a:t>作成した</a:t>
            </a:r>
            <a:r>
              <a:rPr lang="en-US" altLang="ja-JP" sz="2000" b="0" i="0" dirty="0" err="1">
                <a:solidFill>
                  <a:srgbClr val="24292E"/>
                </a:solidFill>
                <a:effectLst/>
                <a:latin typeface="+mn-lt"/>
              </a:rPr>
              <a:t>CosmosDB</a:t>
            </a:r>
            <a:r>
              <a:rPr lang="ja-JP" altLang="en-US" sz="2000" b="0" i="0" dirty="0">
                <a:solidFill>
                  <a:srgbClr val="24292E"/>
                </a:solidFill>
                <a:effectLst/>
                <a:latin typeface="+mn-lt"/>
              </a:rPr>
              <a:t>の名前</a:t>
            </a:r>
            <a:endParaRPr lang="en-US" altLang="ja-JP" sz="2000" b="0" i="0" dirty="0">
              <a:solidFill>
                <a:srgbClr val="24292E"/>
              </a:solidFill>
              <a:effectLst/>
              <a:latin typeface="+mn-lt"/>
            </a:endParaRPr>
          </a:p>
          <a:p>
            <a:pPr lvl="2"/>
            <a:r>
              <a:rPr lang="en-US" altLang="ja-JP" sz="2000" b="0" i="0" dirty="0" err="1">
                <a:solidFill>
                  <a:srgbClr val="24292E"/>
                </a:solidFill>
                <a:effectLst/>
                <a:latin typeface="+mn-lt"/>
              </a:rPr>
              <a:t>DataAccountPassword</a:t>
            </a:r>
            <a:r>
              <a:rPr lang="en-US" altLang="ja-JP" sz="2000" dirty="0">
                <a:solidFill>
                  <a:srgbClr val="24292E"/>
                </a:solidFill>
                <a:latin typeface="+mn-lt"/>
              </a:rPr>
              <a:t>: </a:t>
            </a:r>
            <a:r>
              <a:rPr lang="en-US" altLang="ja-JP" sz="2000" dirty="0" err="1">
                <a:solidFill>
                  <a:srgbClr val="24292E"/>
                </a:solidFill>
                <a:latin typeface="+mn-lt"/>
              </a:rPr>
              <a:t>CosmosDB</a:t>
            </a:r>
            <a:r>
              <a:rPr lang="ja-JP" altLang="en-US" sz="2000" dirty="0">
                <a:solidFill>
                  <a:srgbClr val="24292E"/>
                </a:solidFill>
                <a:latin typeface="+mn-lt"/>
              </a:rPr>
              <a:t>アカウントの</a:t>
            </a:r>
            <a:r>
              <a:rPr lang="en-US" altLang="ja-JP" sz="2000" dirty="0">
                <a:solidFill>
                  <a:srgbClr val="24292E"/>
                </a:solidFill>
                <a:latin typeface="+mn-lt"/>
              </a:rPr>
              <a:t>Primary Key</a:t>
            </a:r>
          </a:p>
          <a:p>
            <a:pPr lvl="2"/>
            <a:r>
              <a:rPr lang="en-US" altLang="ja-JP" sz="2000" dirty="0" err="1">
                <a:solidFill>
                  <a:srgbClr val="24292E"/>
                </a:solidFill>
                <a:latin typeface="+mn-lt"/>
              </a:rPr>
              <a:t>ApplicationInsights_InstrumentationKey</a:t>
            </a:r>
            <a:r>
              <a:rPr lang="en-US" altLang="ja-JP" sz="2000" dirty="0">
                <a:solidFill>
                  <a:srgbClr val="24292E"/>
                </a:solidFill>
                <a:latin typeface="+mn-lt"/>
              </a:rPr>
              <a:t>: App Insights</a:t>
            </a:r>
            <a:r>
              <a:rPr lang="ja-JP" altLang="en-US" sz="2000" dirty="0">
                <a:solidFill>
                  <a:srgbClr val="24292E"/>
                </a:solidFill>
                <a:latin typeface="+mn-lt"/>
              </a:rPr>
              <a:t>の</a:t>
            </a:r>
            <a:r>
              <a:rPr lang="en-US" altLang="ja-JP" sz="2000" dirty="0" err="1">
                <a:solidFill>
                  <a:srgbClr val="24292E"/>
                </a:solidFill>
                <a:latin typeface="+mn-lt"/>
              </a:rPr>
              <a:t>InstrumentationKey</a:t>
            </a:r>
            <a:endParaRPr lang="en-US" altLang="ja-JP" sz="2000" dirty="0">
              <a:solidFill>
                <a:srgbClr val="24292E"/>
              </a:solidFill>
              <a:latin typeface="+mn-lt"/>
            </a:endParaRPr>
          </a:p>
          <a:p>
            <a:r>
              <a:rPr lang="en-US" altLang="ja-JP" sz="2400" dirty="0">
                <a:solidFill>
                  <a:srgbClr val="24292E"/>
                </a:solidFill>
              </a:rPr>
              <a:t>Data</a:t>
            </a:r>
            <a:r>
              <a:rPr lang="ja-JP" altLang="en-US" sz="2400" dirty="0">
                <a:solidFill>
                  <a:srgbClr val="24292E"/>
                </a:solidFill>
              </a:rPr>
              <a:t> </a:t>
            </a:r>
            <a:r>
              <a:rPr lang="en-US" altLang="ja-JP" sz="2400" dirty="0">
                <a:solidFill>
                  <a:srgbClr val="24292E"/>
                </a:solidFill>
              </a:rPr>
              <a:t>Service</a:t>
            </a:r>
            <a:r>
              <a:rPr lang="ja-JP" altLang="en-US" sz="2400" dirty="0">
                <a:solidFill>
                  <a:srgbClr val="24292E"/>
                </a:solidFill>
              </a:rPr>
              <a:t>・</a:t>
            </a:r>
            <a:r>
              <a:rPr lang="en-US" altLang="ja-JP" sz="2400" dirty="0">
                <a:solidFill>
                  <a:srgbClr val="24292E"/>
                </a:solidFill>
              </a:rPr>
              <a:t>Itinerary Service</a:t>
            </a:r>
            <a:r>
              <a:rPr lang="ja-JP" altLang="en-US" sz="2400" dirty="0">
                <a:solidFill>
                  <a:srgbClr val="24292E"/>
                </a:solidFill>
              </a:rPr>
              <a:t>を</a:t>
            </a:r>
            <a:r>
              <a:rPr lang="en-US" altLang="ja-JP" sz="2400" dirty="0">
                <a:solidFill>
                  <a:srgbClr val="24292E"/>
                </a:solidFill>
              </a:rPr>
              <a:t>URL</a:t>
            </a:r>
            <a:r>
              <a:rPr lang="ja-JP" altLang="en-US" sz="2400" dirty="0">
                <a:solidFill>
                  <a:srgbClr val="24292E"/>
                </a:solidFill>
              </a:rPr>
              <a:t>からブラウザ上で確認</a:t>
            </a:r>
            <a:endParaRPr kumimoji="0" lang="ja-JP" altLang="ja-JP" sz="5400" b="0" i="0" u="none" strike="noStrike" cap="none" normalizeH="0" baseline="0" dirty="0">
              <a:ln>
                <a:noFill/>
              </a:ln>
              <a:solidFill>
                <a:schemeClr val="tx1"/>
              </a:solidFill>
              <a:effectLst/>
            </a:endParaRPr>
          </a:p>
          <a:p>
            <a:pPr marL="457200" lvl="1" indent="0" eaLnBrk="0" fontAlgn="base" hangingPunct="0">
              <a:lnSpc>
                <a:spcPct val="100000"/>
              </a:lnSpc>
              <a:spcBef>
                <a:spcPct val="0"/>
              </a:spcBef>
              <a:spcAft>
                <a:spcPct val="0"/>
              </a:spcAft>
              <a:buFontTx/>
              <a:buChar char="•"/>
            </a:pPr>
            <a:r>
              <a:rPr lang="ja-JP" altLang="ja-JP" sz="2000" dirty="0">
                <a:solidFill>
                  <a:srgbClr val="24292E"/>
                </a:solidFill>
                <a:latin typeface="+mn-lt"/>
                <a:ea typeface="SFMono-Regular"/>
              </a:rPr>
              <a:t>http://$dataServiceUri/api/airport</a:t>
            </a:r>
            <a:endParaRPr kumimoji="0" lang="ja-JP" altLang="ja-JP" sz="2000" b="0" i="0" u="none" strike="noStrike" cap="none" normalizeH="0" baseline="0" dirty="0">
              <a:ln>
                <a:noFill/>
              </a:ln>
              <a:solidFill>
                <a:schemeClr val="tx1"/>
              </a:solidFill>
              <a:effectLst/>
              <a:latin typeface="+mn-lt"/>
            </a:endParaRPr>
          </a:p>
          <a:p>
            <a:pPr marL="457200" lvl="1" indent="0" eaLnBrk="0" fontAlgn="base" hangingPunct="0">
              <a:lnSpc>
                <a:spcPct val="100000"/>
              </a:lnSpc>
              <a:spcBef>
                <a:spcPct val="0"/>
              </a:spcBef>
              <a:spcAft>
                <a:spcPct val="0"/>
              </a:spcAft>
              <a:buFontTx/>
              <a:buChar char="•"/>
            </a:pPr>
            <a:r>
              <a:rPr kumimoji="0" lang="ja-JP" altLang="ja-JP" sz="2000" b="0" i="0" u="none" strike="noStrike" cap="none" normalizeH="0" baseline="0" dirty="0">
                <a:ln>
                  <a:noFill/>
                </a:ln>
                <a:solidFill>
                  <a:srgbClr val="24292E"/>
                </a:solidFill>
                <a:effectLst/>
                <a:latin typeface="+mn-lt"/>
                <a:ea typeface="SFMono-Regular"/>
              </a:rPr>
              <a:t>http://$itineraryServiceUri/api/itinerary/AAA</a:t>
            </a:r>
            <a:endParaRPr kumimoji="0" lang="ja-JP" altLang="ja-JP" sz="2000" b="0" i="0" u="none" strike="noStrike" cap="none" normalizeH="0" baseline="0" dirty="0">
              <a:ln>
                <a:noFill/>
              </a:ln>
              <a:solidFill>
                <a:schemeClr val="tx1"/>
              </a:solidFill>
              <a:effectLst/>
              <a:latin typeface="+mn-lt"/>
            </a:endParaRPr>
          </a:p>
        </p:txBody>
      </p:sp>
      <p:sp>
        <p:nvSpPr>
          <p:cNvPr id="11" name="TextBox 10">
            <a:extLst>
              <a:ext uri="{FF2B5EF4-FFF2-40B4-BE49-F238E27FC236}">
                <a16:creationId xmlns:a16="http://schemas.microsoft.com/office/drawing/2014/main" id="{F778E9CF-92CA-4BA1-B14C-BB47890A453A}"/>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251055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509F-1A7F-424D-86D0-2A125AC434FF}"/>
              </a:ext>
            </a:extLst>
          </p:cNvPr>
          <p:cNvSpPr>
            <a:spLocks noGrp="1"/>
          </p:cNvSpPr>
          <p:nvPr>
            <p:ph type="title"/>
          </p:nvPr>
        </p:nvSpPr>
        <p:spPr/>
        <p:txBody>
          <a:bodyPr/>
          <a:lstStyle/>
          <a:p>
            <a:r>
              <a:rPr lang="en-US" altLang="ja-JP" b="1" dirty="0"/>
              <a:t>What The Hack </a:t>
            </a:r>
            <a:r>
              <a:rPr lang="ja-JP" altLang="en-US" b="1" dirty="0"/>
              <a:t>とは</a:t>
            </a:r>
            <a:endParaRPr kumimoji="1" lang="ja-JP" altLang="en-US" b="1" dirty="0"/>
          </a:p>
        </p:txBody>
      </p:sp>
      <p:sp>
        <p:nvSpPr>
          <p:cNvPr id="3" name="コンテンツ プレースホルダー 2">
            <a:extLst>
              <a:ext uri="{FF2B5EF4-FFF2-40B4-BE49-F238E27FC236}">
                <a16:creationId xmlns:a16="http://schemas.microsoft.com/office/drawing/2014/main" id="{75A1D13D-E90D-4FAF-8F4F-B36F7AE37F53}"/>
              </a:ext>
            </a:extLst>
          </p:cNvPr>
          <p:cNvSpPr>
            <a:spLocks noGrp="1"/>
          </p:cNvSpPr>
          <p:nvPr>
            <p:ph sz="quarter" idx="10"/>
          </p:nvPr>
        </p:nvSpPr>
        <p:spPr>
          <a:xfrm>
            <a:off x="584200" y="1435100"/>
            <a:ext cx="11018838" cy="5131276"/>
          </a:xfrm>
        </p:spPr>
        <p:txBody>
          <a:bodyPr/>
          <a:lstStyle/>
          <a:p>
            <a:r>
              <a:rPr lang="ja-JP" altLang="en-US" dirty="0"/>
              <a:t>課題解決型ハッカソン</a:t>
            </a:r>
            <a:endParaRPr lang="en-US" altLang="ja-JP" dirty="0"/>
          </a:p>
          <a:p>
            <a:r>
              <a:rPr kumimoji="1" lang="en-US" altLang="ja-JP" dirty="0"/>
              <a:t>3~5</a:t>
            </a:r>
            <a:r>
              <a:rPr lang="ja-JP" altLang="en-US" dirty="0"/>
              <a:t>人でチームとなり、与えられた技術課題を解決する</a:t>
            </a:r>
            <a:endParaRPr lang="en-US" altLang="ja-JP" dirty="0"/>
          </a:p>
          <a:p>
            <a:r>
              <a:rPr lang="ja-JP" altLang="en-US" dirty="0"/>
              <a:t>ステップバイステップをなぞるのではなく、チームで解決方法を探し出す</a:t>
            </a:r>
            <a:endParaRPr lang="en-US" altLang="ja-JP" dirty="0"/>
          </a:p>
          <a:p>
            <a:r>
              <a:rPr lang="ja-JP" altLang="en-US" dirty="0"/>
              <a:t>お互いの学び、知識の共有が重要</a:t>
            </a:r>
            <a:endParaRPr lang="en-US" altLang="ja-JP" dirty="0"/>
          </a:p>
          <a:p>
            <a:r>
              <a:rPr lang="ja-JP" altLang="en-US" dirty="0"/>
              <a:t>コーチは答えを出さない、ヒントはあり</a:t>
            </a:r>
            <a:endParaRPr lang="en-US" altLang="ja-JP" dirty="0"/>
          </a:p>
          <a:p>
            <a:endParaRPr kumimoji="1" lang="ja-JP" altLang="en-US" dirty="0"/>
          </a:p>
        </p:txBody>
      </p:sp>
    </p:spTree>
    <p:extLst>
      <p:ext uri="{BB962C8B-B14F-4D97-AF65-F5344CB8AC3E}">
        <p14:creationId xmlns:p14="http://schemas.microsoft.com/office/powerpoint/2010/main" val="15277509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99205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4 – ACL</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にコンテナをデプロイ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2020B1A-147A-4492-BFD5-C5A3B7A38201}"/>
              </a:ext>
            </a:extLst>
          </p:cNvPr>
          <p:cNvSpPr txBox="1">
            <a:spLocks/>
          </p:cNvSpPr>
          <p:nvPr/>
        </p:nvSpPr>
        <p:spPr>
          <a:xfrm>
            <a:off x="538476" y="1666627"/>
            <a:ext cx="11653523" cy="125418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latin typeface="Arial" panose="020B0604020202020204" pitchFamily="34" charset="0"/>
              </a:rPr>
              <a:t>Data</a:t>
            </a:r>
            <a:r>
              <a:rPr lang="ja-JP" altLang="en-US" sz="2400" dirty="0">
                <a:latin typeface="Arial" panose="020B0604020202020204" pitchFamily="34" charset="0"/>
              </a:rPr>
              <a:t> </a:t>
            </a:r>
            <a:r>
              <a:rPr lang="en-US" altLang="ja-JP" sz="2400" dirty="0">
                <a:latin typeface="Arial" panose="020B0604020202020204" pitchFamily="34" charset="0"/>
              </a:rPr>
              <a:t>Loader</a:t>
            </a:r>
            <a:r>
              <a:rPr lang="ja-JP" altLang="en-US" sz="2400" dirty="0">
                <a:latin typeface="Arial" panose="020B0604020202020204" pitchFamily="34" charset="0"/>
              </a:rPr>
              <a:t>をデプロイ後</a:t>
            </a:r>
            <a:r>
              <a:rPr lang="ja-JP" altLang="en-US" sz="2000" dirty="0">
                <a:latin typeface="Arial" panose="020B0604020202020204" pitchFamily="34" charset="0"/>
              </a:rPr>
              <a:t>、</a:t>
            </a:r>
            <a:r>
              <a:rPr lang="en-US" altLang="ja-JP" sz="2000" dirty="0">
                <a:latin typeface="Arial" panose="020B0604020202020204" pitchFamily="34" charset="0"/>
              </a:rPr>
              <a:t>CLI</a:t>
            </a:r>
            <a:r>
              <a:rPr lang="ja-JP" altLang="en-US" sz="2000" dirty="0">
                <a:latin typeface="Arial" panose="020B0604020202020204" pitchFamily="34" charset="0"/>
              </a:rPr>
              <a:t>からログを確認</a:t>
            </a:r>
            <a:endParaRPr lang="en-US" altLang="ja-JP" sz="2000" dirty="0">
              <a:latin typeface="Arial" panose="020B0604020202020204" pitchFamily="34" charset="0"/>
            </a:endParaRPr>
          </a:p>
          <a:p>
            <a:pPr lvl="1"/>
            <a:r>
              <a:rPr lang="ja-JP" altLang="en-US" sz="2000" dirty="0">
                <a:latin typeface="Arial" panose="020B0604020202020204" pitchFamily="34" charset="0"/>
              </a:rPr>
              <a:t>ほかのコンテナでも試してみよう！</a:t>
            </a:r>
            <a:endParaRPr lang="en-US" altLang="ja-JP" sz="2000" dirty="0">
              <a:latin typeface="Arial" panose="020B0604020202020204" pitchFamily="34" charset="0"/>
            </a:endParaRPr>
          </a:p>
          <a:p>
            <a:endParaRPr lang="en-US" altLang="ja-JP" sz="2400" dirty="0">
              <a:latin typeface="Arial" panose="020B0604020202020204" pitchFamily="34" charset="0"/>
            </a:endParaRPr>
          </a:p>
        </p:txBody>
      </p:sp>
      <p:sp>
        <p:nvSpPr>
          <p:cNvPr id="11" name="TextBox 10">
            <a:extLst>
              <a:ext uri="{FF2B5EF4-FFF2-40B4-BE49-F238E27FC236}">
                <a16:creationId xmlns:a16="http://schemas.microsoft.com/office/drawing/2014/main" id="{F778E9CF-92CA-4BA1-B14C-BB47890A453A}"/>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
        <p:nvSpPr>
          <p:cNvPr id="2" name="Rectangle 1">
            <a:extLst>
              <a:ext uri="{FF2B5EF4-FFF2-40B4-BE49-F238E27FC236}">
                <a16:creationId xmlns:a16="http://schemas.microsoft.com/office/drawing/2014/main" id="{712C08CD-71D9-4494-84F7-423B6E82BA12}"/>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3ECFBC6A-7376-4CFF-871C-03320932797D}"/>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dirty="0">
              <a:ln>
                <a:noFill/>
              </a:ln>
              <a:solidFill>
                <a:schemeClr val="tx1"/>
              </a:solidFill>
              <a:effectLst/>
              <a:latin typeface="Arial" panose="020B0604020202020204" pitchFamily="34" charset="0"/>
            </a:endParaRPr>
          </a:p>
        </p:txBody>
      </p:sp>
      <p:sp>
        <p:nvSpPr>
          <p:cNvPr id="6" name="Text Placeholder 1">
            <a:extLst>
              <a:ext uri="{FF2B5EF4-FFF2-40B4-BE49-F238E27FC236}">
                <a16:creationId xmlns:a16="http://schemas.microsoft.com/office/drawing/2014/main" id="{76D6E00B-973E-403A-992A-E6200C5F306D}"/>
              </a:ext>
            </a:extLst>
          </p:cNvPr>
          <p:cNvSpPr txBox="1">
            <a:spLocks/>
          </p:cNvSpPr>
          <p:nvPr/>
        </p:nvSpPr>
        <p:spPr>
          <a:xfrm>
            <a:off x="538477" y="3849376"/>
            <a:ext cx="11653523" cy="2915478"/>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3</a:t>
            </a:r>
            <a:r>
              <a:rPr lang="ja-JP" altLang="en-US" sz="2400" dirty="0"/>
              <a:t>つの</a:t>
            </a:r>
            <a:r>
              <a:rPr lang="en-US" altLang="ja-JP" sz="2400" dirty="0"/>
              <a:t>Azure</a:t>
            </a:r>
            <a:r>
              <a:rPr lang="ja-JP" altLang="en-US" sz="2400" dirty="0"/>
              <a:t>コンテナインスタンスをデプロイ</a:t>
            </a:r>
            <a:endParaRPr lang="en-US" altLang="ja-JP" sz="2400" dirty="0"/>
          </a:p>
          <a:p>
            <a:r>
              <a:rPr lang="en-US" altLang="ja-JP" sz="2400" dirty="0"/>
              <a:t>Data Service</a:t>
            </a:r>
            <a:r>
              <a:rPr lang="ja-JP" altLang="en-US" sz="2400" dirty="0"/>
              <a:t>のエンドポイント</a:t>
            </a:r>
            <a:r>
              <a:rPr lang="en-US" altLang="ja-JP" sz="2400" dirty="0"/>
              <a:t>URL</a:t>
            </a:r>
            <a:r>
              <a:rPr lang="ja-JP" altLang="en-US" sz="2400" dirty="0"/>
              <a:t>の挙動を確認</a:t>
            </a:r>
            <a:endParaRPr lang="en-US" altLang="ja-JP" sz="2400" dirty="0"/>
          </a:p>
          <a:p>
            <a:pPr lvl="1"/>
            <a:r>
              <a:rPr lang="ja-JP" altLang="en-US" sz="2000" dirty="0"/>
              <a:t>空港のリストが返ってくるはず</a:t>
            </a:r>
            <a:endParaRPr lang="en-US" altLang="ja-JP" sz="2000" dirty="0"/>
          </a:p>
          <a:p>
            <a:r>
              <a:rPr lang="en-US" altLang="ja-JP" sz="2400" dirty="0"/>
              <a:t>Itinerary Service</a:t>
            </a:r>
            <a:r>
              <a:rPr lang="ja-JP" altLang="en-US" sz="2400" dirty="0"/>
              <a:t>のエンドポイント</a:t>
            </a:r>
            <a:r>
              <a:rPr lang="en-US" altLang="ja-JP" sz="2400" dirty="0"/>
              <a:t>URL</a:t>
            </a:r>
            <a:r>
              <a:rPr lang="ja-JP" altLang="en-US" sz="2400" dirty="0"/>
              <a:t>の挙動を確認</a:t>
            </a:r>
            <a:endParaRPr lang="en-US" altLang="ja-JP" sz="2400" dirty="0"/>
          </a:p>
          <a:p>
            <a:pPr lvl="1"/>
            <a:r>
              <a:rPr lang="en-US" altLang="ja-JP" sz="2000" dirty="0"/>
              <a:t>204</a:t>
            </a:r>
            <a:r>
              <a:rPr lang="ja-JP" altLang="en-US" sz="2000" dirty="0"/>
              <a:t>が返ってくるはず </a:t>
            </a:r>
            <a:endParaRPr lang="en-US" altLang="ja-JP" sz="2000" dirty="0"/>
          </a:p>
          <a:p>
            <a:pPr lvl="2"/>
            <a:r>
              <a:rPr lang="en-US" altLang="ja-JP" sz="2000" dirty="0"/>
              <a:t>204 (No content)</a:t>
            </a:r>
          </a:p>
          <a:p>
            <a:r>
              <a:rPr lang="en-US" altLang="ja-JP" sz="2400" dirty="0"/>
              <a:t>CLI</a:t>
            </a:r>
            <a:r>
              <a:rPr lang="ja-JP" altLang="en-US" sz="2400" dirty="0"/>
              <a:t>からコンテナログを出力</a:t>
            </a:r>
            <a:endParaRPr lang="en-US" altLang="ja-JP" sz="2400" dirty="0"/>
          </a:p>
        </p:txBody>
      </p:sp>
      <p:sp>
        <p:nvSpPr>
          <p:cNvPr id="8" name="TextBox 7">
            <a:extLst>
              <a:ext uri="{FF2B5EF4-FFF2-40B4-BE49-F238E27FC236}">
                <a16:creationId xmlns:a16="http://schemas.microsoft.com/office/drawing/2014/main" id="{4D07DB8E-0367-45FC-9FEF-7878E23036A9}"/>
              </a:ext>
            </a:extLst>
          </p:cNvPr>
          <p:cNvSpPr txBox="1"/>
          <p:nvPr/>
        </p:nvSpPr>
        <p:spPr>
          <a:xfrm>
            <a:off x="478054" y="3326156"/>
            <a:ext cx="1620957" cy="523220"/>
          </a:xfrm>
          <a:prstGeom prst="rect">
            <a:avLst/>
          </a:prstGeom>
          <a:noFill/>
        </p:spPr>
        <p:txBody>
          <a:bodyPr wrap="none" rtlCol="0">
            <a:spAutoFit/>
          </a:bodyPr>
          <a:lstStyle/>
          <a:p>
            <a:r>
              <a:rPr kumimoji="1" lang="ja-JP" altLang="en-US" sz="2800" b="1" dirty="0"/>
              <a:t>終了要件</a:t>
            </a:r>
          </a:p>
        </p:txBody>
      </p:sp>
    </p:spTree>
    <p:extLst>
      <p:ext uri="{BB962C8B-B14F-4D97-AF65-F5344CB8AC3E}">
        <p14:creationId xmlns:p14="http://schemas.microsoft.com/office/powerpoint/2010/main" val="36133199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37797" y="765087"/>
            <a:ext cx="7316408" cy="1417739"/>
            <a:chOff x="2486679" y="779932"/>
            <a:chExt cx="7463117" cy="1446167"/>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8969"/>
            </a:xfrm>
            <a:prstGeom prst="rect">
              <a:avLst/>
            </a:prstGeom>
          </p:spPr>
          <p:txBody>
            <a:bodyPr wrap="square" lIns="0">
              <a:spAutoFit/>
            </a:bodyPr>
            <a:lstStyle/>
            <a:p>
              <a:pPr marL="0" marR="0" lvl="0" indent="0" algn="ctr" defTabSz="878727" rtl="0" eaLnBrk="1" fontAlgn="auto" latinLnBrk="0" hangingPunct="1">
                <a:lnSpc>
                  <a:spcPct val="90000"/>
                </a:lnSpc>
                <a:spcBef>
                  <a:spcPts val="0"/>
                </a:spcBef>
                <a:spcAft>
                  <a:spcPts val="588"/>
                </a:spcAft>
                <a:buClrTx/>
                <a:buSzTx/>
                <a:buFontTx/>
                <a:buNone/>
                <a:tabLst/>
                <a:defRPr/>
              </a:pPr>
              <a:r>
                <a:rPr lang="ja-JP" altLang="en-US" sz="2353" kern="0" dirty="0">
                  <a:solidFill>
                    <a:srgbClr val="797979"/>
                  </a:solidFill>
                  <a:latin typeface="Segoe UI Light" panose="020B0502040204020203" pitchFamily="34" charset="0"/>
                  <a:cs typeface="Segoe UI Light" panose="020B0502040204020203" pitchFamily="34" charset="0"/>
                </a:rPr>
                <a:t>インフラを気にすることなく、即座にビルド、デプロイ、そしてクラウドアプリケーションをスケール</a:t>
              </a:r>
              <a:endParaRPr kumimoji="0" lang="en-US" sz="2353" b="0" i="0" u="none" strike="noStrike" kern="0" cap="none" spc="0" normalizeH="0" baseline="0" noProof="0" dirty="0">
                <a:ln>
                  <a:noFill/>
                </a:ln>
                <a:solidFill>
                  <a:srgbClr val="797979"/>
                </a:solidFill>
                <a:effectLst/>
                <a:uLnTx/>
                <a:uFillTx/>
                <a:latin typeface="Segoe UI Light" panose="020B0502040204020203" pitchFamily="34" charset="0"/>
                <a:ea typeface="+mn-ea"/>
                <a:cs typeface="Segoe UI Light" panose="020B0502040204020203" pitchFamily="34" charset="0"/>
              </a:endParaRP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313"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High productivity</a:t>
            </a:r>
            <a:endParaRPr kumimoji="0" lang="en-US" sz="1372" b="0" i="0" u="none" strike="noStrike" kern="1200" cap="none" spc="0" normalizeH="0" baseline="0" noProof="0" dirty="0">
              <a:ln>
                <a:noFill/>
              </a:ln>
              <a:solidFill>
                <a:srgbClr val="0078D7"/>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.NET, Node, Java, Docker,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Staging &amp;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Testing in</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App gallery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Fully managed</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Auto scale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High availability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Reduced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Backup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Enterprise grade</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Global data</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Hybrid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AAD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Secure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818838"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 </a:t>
            </a:r>
            <a:r>
              <a:rPr kumimoji="0" lang="en-US" altLang="ja-JP"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5</a:t>
            </a:r>
            <a:r>
              <a:rPr lang="en-US" altLang="ja-JP"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a:t>
            </a:r>
            <a:r>
              <a:rPr lang="ja-JP" altLang="en-US" sz="4800" b="1"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ウェブサイトをデプロイ</a:t>
            </a:r>
            <a:endPar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 name="Text Placeholder 1">
            <a:extLst>
              <a:ext uri="{FF2B5EF4-FFF2-40B4-BE49-F238E27FC236}">
                <a16:creationId xmlns:a16="http://schemas.microsoft.com/office/drawing/2014/main" id="{C6ADA531-DB58-4BB6-B94C-1D8816486732}"/>
              </a:ext>
            </a:extLst>
          </p:cNvPr>
          <p:cNvSpPr txBox="1">
            <a:spLocks/>
          </p:cNvSpPr>
          <p:nvPr/>
        </p:nvSpPr>
        <p:spPr>
          <a:xfrm>
            <a:off x="538476" y="1585602"/>
            <a:ext cx="11653523" cy="39194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200" dirty="0"/>
              <a:t>Standard Linux App Service</a:t>
            </a:r>
            <a:r>
              <a:rPr lang="ja-JP" altLang="en-US" sz="2200" dirty="0"/>
              <a:t>プランを作成</a:t>
            </a:r>
            <a:endParaRPr lang="en-US" altLang="ja-JP" sz="2200" dirty="0"/>
          </a:p>
          <a:p>
            <a:r>
              <a:rPr lang="en-US" altLang="ja-JP" sz="2200" dirty="0"/>
              <a:t>App Service Plan</a:t>
            </a:r>
            <a:r>
              <a:rPr lang="ja-JP" altLang="en-US" sz="2200" dirty="0"/>
              <a:t>上で</a:t>
            </a:r>
            <a:r>
              <a:rPr lang="en-US" altLang="ja-JP" sz="2200" dirty="0"/>
              <a:t>Web App</a:t>
            </a:r>
            <a:r>
              <a:rPr lang="ja-JP" altLang="en-US" sz="2200" dirty="0"/>
              <a:t>を作成、コンテナをデプロイ</a:t>
            </a:r>
            <a:endParaRPr lang="en-US" altLang="ja-JP" sz="2200" dirty="0"/>
          </a:p>
          <a:p>
            <a:pPr lvl="1"/>
            <a:r>
              <a:rPr lang="en-US" altLang="ja-JP" sz="1800" b="0" i="0" dirty="0" err="1">
                <a:solidFill>
                  <a:srgbClr val="24292E"/>
                </a:solidFill>
                <a:effectLst/>
                <a:latin typeface="+mn-lt"/>
              </a:rPr>
              <a:t>microservicesdiscovery</a:t>
            </a:r>
            <a:r>
              <a:rPr lang="en-US" altLang="ja-JP" sz="1800" b="0" i="0" dirty="0">
                <a:solidFill>
                  <a:srgbClr val="24292E"/>
                </a:solidFill>
                <a:effectLst/>
                <a:latin typeface="+mn-lt"/>
              </a:rPr>
              <a:t>/travel-web</a:t>
            </a:r>
            <a:r>
              <a:rPr lang="ja-JP" altLang="en-US" sz="1800" b="0" i="0" dirty="0">
                <a:solidFill>
                  <a:srgbClr val="24292E"/>
                </a:solidFill>
                <a:effectLst/>
                <a:latin typeface="+mn-lt"/>
              </a:rPr>
              <a:t>をイメージとして</a:t>
            </a:r>
            <a:r>
              <a:rPr lang="ja-JP" altLang="en-US" sz="1800" dirty="0">
                <a:solidFill>
                  <a:srgbClr val="24292E"/>
                </a:solidFill>
                <a:latin typeface="+mn-lt"/>
              </a:rPr>
              <a:t>指定</a:t>
            </a:r>
            <a:endParaRPr lang="en-US" altLang="ja-JP" sz="1800" dirty="0">
              <a:latin typeface="+mn-lt"/>
            </a:endParaRPr>
          </a:p>
          <a:p>
            <a:r>
              <a:rPr lang="en-US" altLang="ja-JP" sz="2200" dirty="0"/>
              <a:t>Application Setting</a:t>
            </a:r>
            <a:r>
              <a:rPr lang="ja-JP" altLang="en-US" sz="2200" dirty="0"/>
              <a:t>を設定</a:t>
            </a:r>
            <a:endParaRPr lang="en-US" altLang="ja-JP" sz="2200" dirty="0"/>
          </a:p>
          <a:p>
            <a:pPr lvl="1"/>
            <a:r>
              <a:rPr lang="en-US" altLang="ja-JP" sz="1800" b="0" i="0" dirty="0" err="1">
                <a:solidFill>
                  <a:srgbClr val="24292E"/>
                </a:solidFill>
                <a:effectLst/>
                <a:latin typeface="+mn-lt"/>
              </a:rPr>
              <a:t>DataAccountName</a:t>
            </a:r>
            <a:r>
              <a:rPr lang="en-US" altLang="ja-JP" sz="1800" b="0" i="0" dirty="0">
                <a:solidFill>
                  <a:srgbClr val="24292E"/>
                </a:solidFill>
                <a:effectLst/>
                <a:latin typeface="+mn-lt"/>
              </a:rPr>
              <a:t>: </a:t>
            </a:r>
            <a:r>
              <a:rPr lang="en-US" altLang="ja-JP" sz="1800" b="0" i="0" dirty="0" err="1">
                <a:solidFill>
                  <a:srgbClr val="24292E"/>
                </a:solidFill>
                <a:effectLst/>
                <a:latin typeface="+mn-lt"/>
              </a:rPr>
              <a:t>CosmosDB</a:t>
            </a:r>
            <a:r>
              <a:rPr lang="ja-JP" altLang="en-US" sz="1800" b="0" i="0" dirty="0">
                <a:solidFill>
                  <a:srgbClr val="24292E"/>
                </a:solidFill>
                <a:effectLst/>
                <a:latin typeface="+mn-lt"/>
              </a:rPr>
              <a:t>の名前</a:t>
            </a:r>
            <a:endParaRPr lang="en-US" altLang="ja-JP" sz="1800" b="0" i="0" dirty="0">
              <a:solidFill>
                <a:srgbClr val="24292E"/>
              </a:solidFill>
              <a:effectLst/>
              <a:latin typeface="+mn-lt"/>
            </a:endParaRPr>
          </a:p>
          <a:p>
            <a:pPr lvl="1"/>
            <a:r>
              <a:rPr lang="en-US" altLang="ja-JP" sz="1800" b="0" i="0" dirty="0" err="1">
                <a:solidFill>
                  <a:srgbClr val="24292E"/>
                </a:solidFill>
                <a:effectLst/>
                <a:latin typeface="+mn-lt"/>
              </a:rPr>
              <a:t>DataAccountPassword</a:t>
            </a:r>
            <a:r>
              <a:rPr lang="en-US" altLang="ja-JP" sz="1800" b="0" i="0" dirty="0">
                <a:solidFill>
                  <a:srgbClr val="24292E"/>
                </a:solidFill>
                <a:effectLst/>
                <a:latin typeface="+mn-lt"/>
              </a:rPr>
              <a:t>: </a:t>
            </a:r>
            <a:r>
              <a:rPr lang="en-US" altLang="ja-JP" sz="1800" b="0" i="0" dirty="0" err="1">
                <a:solidFill>
                  <a:srgbClr val="24292E"/>
                </a:solidFill>
                <a:effectLst/>
                <a:latin typeface="+mn-lt"/>
              </a:rPr>
              <a:t>CosmosDB</a:t>
            </a:r>
            <a:r>
              <a:rPr lang="ja-JP" altLang="en-US" sz="1800" b="0" i="0" dirty="0">
                <a:solidFill>
                  <a:srgbClr val="24292E"/>
                </a:solidFill>
                <a:effectLst/>
                <a:latin typeface="+mn-lt"/>
              </a:rPr>
              <a:t>の</a:t>
            </a:r>
            <a:r>
              <a:rPr lang="en-US" altLang="ja-JP" sz="1800" b="0" i="0" dirty="0">
                <a:solidFill>
                  <a:srgbClr val="24292E"/>
                </a:solidFill>
                <a:effectLst/>
                <a:latin typeface="+mn-lt"/>
              </a:rPr>
              <a:t>Primary Key</a:t>
            </a:r>
          </a:p>
          <a:p>
            <a:pPr lvl="1"/>
            <a:r>
              <a:rPr lang="en-US" altLang="ja-JP" sz="1800" b="0" i="0" dirty="0" err="1">
                <a:solidFill>
                  <a:srgbClr val="24292E"/>
                </a:solidFill>
                <a:effectLst/>
                <a:latin typeface="+mn-lt"/>
              </a:rPr>
              <a:t>ApplicationInsights</a:t>
            </a:r>
            <a:r>
              <a:rPr lang="en-US" altLang="ja-JP" sz="1800" b="0" i="0" dirty="0">
                <a:solidFill>
                  <a:srgbClr val="24292E"/>
                </a:solidFill>
                <a:effectLst/>
                <a:latin typeface="+mn-lt"/>
              </a:rPr>
              <a:t>__</a:t>
            </a:r>
            <a:r>
              <a:rPr lang="en-US" altLang="ja-JP" sz="1800" b="0" i="0" dirty="0" err="1">
                <a:solidFill>
                  <a:srgbClr val="24292E"/>
                </a:solidFill>
                <a:effectLst/>
                <a:latin typeface="+mn-lt"/>
              </a:rPr>
              <a:t>InstrumentationKey</a:t>
            </a:r>
            <a:r>
              <a:rPr lang="en-US" altLang="ja-JP" sz="1800" b="0" i="0" dirty="0">
                <a:solidFill>
                  <a:srgbClr val="24292E"/>
                </a:solidFill>
                <a:effectLst/>
                <a:latin typeface="+mn-lt"/>
              </a:rPr>
              <a:t>: App Insights</a:t>
            </a:r>
            <a:r>
              <a:rPr lang="ja-JP" altLang="en-US" sz="1800" b="0" i="0" dirty="0">
                <a:solidFill>
                  <a:srgbClr val="24292E"/>
                </a:solidFill>
                <a:effectLst/>
                <a:latin typeface="+mn-lt"/>
              </a:rPr>
              <a:t>の</a:t>
            </a:r>
            <a:r>
              <a:rPr lang="en-US" altLang="ja-JP" sz="1800" b="0" i="0" dirty="0" err="1">
                <a:solidFill>
                  <a:srgbClr val="24292E"/>
                </a:solidFill>
                <a:effectLst/>
                <a:latin typeface="+mn-lt"/>
              </a:rPr>
              <a:t>Instumentation</a:t>
            </a:r>
            <a:r>
              <a:rPr lang="en-US" altLang="ja-JP" sz="1800" b="0" i="0" dirty="0">
                <a:solidFill>
                  <a:srgbClr val="24292E"/>
                </a:solidFill>
                <a:effectLst/>
                <a:latin typeface="+mn-lt"/>
              </a:rPr>
              <a:t> Key</a:t>
            </a:r>
          </a:p>
          <a:p>
            <a:pPr lvl="1"/>
            <a:r>
              <a:rPr lang="en-US" altLang="ja-JP" sz="1800" b="0" i="0" dirty="0" err="1">
                <a:solidFill>
                  <a:srgbClr val="24292E"/>
                </a:solidFill>
                <a:effectLst/>
                <a:latin typeface="+mn-lt"/>
              </a:rPr>
              <a:t>DataServiceUrl</a:t>
            </a:r>
            <a:r>
              <a:rPr lang="en-US" altLang="ja-JP" sz="1800" dirty="0">
                <a:solidFill>
                  <a:srgbClr val="24292E"/>
                </a:solidFill>
                <a:latin typeface="+mn-lt"/>
              </a:rPr>
              <a:t>: Data Service</a:t>
            </a:r>
            <a:r>
              <a:rPr lang="ja-JP" altLang="en-US" sz="1800" dirty="0">
                <a:solidFill>
                  <a:srgbClr val="24292E"/>
                </a:solidFill>
                <a:latin typeface="+mn-lt"/>
              </a:rPr>
              <a:t>の</a:t>
            </a:r>
            <a:r>
              <a:rPr lang="en-US" altLang="ja-JP" sz="1800" dirty="0">
                <a:solidFill>
                  <a:srgbClr val="24292E"/>
                </a:solidFill>
                <a:latin typeface="+mn-lt"/>
              </a:rPr>
              <a:t>URL (HTTP)</a:t>
            </a:r>
          </a:p>
          <a:p>
            <a:pPr lvl="1"/>
            <a:r>
              <a:rPr lang="en-US" altLang="ja-JP" sz="1800" b="0" i="0" dirty="0" err="1">
                <a:solidFill>
                  <a:srgbClr val="24292E"/>
                </a:solidFill>
                <a:effectLst/>
                <a:latin typeface="+mn-lt"/>
              </a:rPr>
              <a:t>ItineraryServiceUrl</a:t>
            </a:r>
            <a:r>
              <a:rPr lang="ja-JP" altLang="en-US" sz="1800" b="0" i="0" dirty="0">
                <a:solidFill>
                  <a:srgbClr val="24292E"/>
                </a:solidFill>
                <a:effectLst/>
                <a:latin typeface="+mn-lt"/>
              </a:rPr>
              <a:t>：</a:t>
            </a:r>
            <a:r>
              <a:rPr lang="en-US" altLang="ja-JP" sz="1800" b="0" i="0" dirty="0">
                <a:solidFill>
                  <a:srgbClr val="24292E"/>
                </a:solidFill>
                <a:effectLst/>
                <a:latin typeface="+mn-lt"/>
              </a:rPr>
              <a:t>Itinerary Service</a:t>
            </a:r>
            <a:r>
              <a:rPr lang="ja-JP" altLang="en-US" sz="1800" b="0" i="0" dirty="0">
                <a:solidFill>
                  <a:srgbClr val="24292E"/>
                </a:solidFill>
                <a:effectLst/>
                <a:latin typeface="+mn-lt"/>
              </a:rPr>
              <a:t>の</a:t>
            </a:r>
            <a:r>
              <a:rPr lang="en-US" altLang="ja-JP" sz="1800" b="0" i="0" dirty="0">
                <a:solidFill>
                  <a:srgbClr val="24292E"/>
                </a:solidFill>
                <a:effectLst/>
                <a:latin typeface="+mn-lt"/>
              </a:rPr>
              <a:t>URL (HTTP)</a:t>
            </a:r>
            <a:endParaRPr lang="en-US" altLang="ja-JP" sz="1800" dirty="0">
              <a:latin typeface="+mn-lt"/>
            </a:endParaRPr>
          </a:p>
          <a:p>
            <a:r>
              <a:rPr lang="ja-JP" altLang="en-US" sz="2200" dirty="0"/>
              <a:t>ウェブサイトに行ってみよう！</a:t>
            </a:r>
            <a:r>
              <a:rPr lang="en-US" altLang="ja-JP" sz="2200" dirty="0"/>
              <a:t>(Web App</a:t>
            </a:r>
            <a:r>
              <a:rPr lang="ja-JP" altLang="en-US" sz="2200" dirty="0"/>
              <a:t>から</a:t>
            </a:r>
            <a:r>
              <a:rPr lang="en-US" altLang="ja-JP" sz="2200" dirty="0"/>
              <a:t>URL</a:t>
            </a:r>
            <a:r>
              <a:rPr lang="ja-JP" altLang="en-US" sz="2200" dirty="0"/>
              <a:t>を取得</a:t>
            </a:r>
            <a:r>
              <a:rPr lang="en-US" altLang="ja-JP" sz="2200" dirty="0"/>
              <a:t>)</a:t>
            </a:r>
          </a:p>
          <a:p>
            <a:pPr lvl="1"/>
            <a:r>
              <a:rPr lang="en-US" altLang="ja-JP" sz="1800" dirty="0">
                <a:latin typeface="+mn-lt"/>
              </a:rPr>
              <a:t>App Insights</a:t>
            </a:r>
            <a:r>
              <a:rPr lang="ja-JP" altLang="en-US" sz="1800" dirty="0">
                <a:latin typeface="+mn-lt"/>
              </a:rPr>
              <a:t>から可視化されたデータを見てみよう！</a:t>
            </a:r>
            <a:endParaRPr lang="en-US" altLang="ja-JP" sz="1800" dirty="0">
              <a:latin typeface="+mn-lt"/>
            </a:endParaRPr>
          </a:p>
        </p:txBody>
      </p:sp>
      <p:sp>
        <p:nvSpPr>
          <p:cNvPr id="7" name="Text Placeholder 1">
            <a:extLst>
              <a:ext uri="{FF2B5EF4-FFF2-40B4-BE49-F238E27FC236}">
                <a16:creationId xmlns:a16="http://schemas.microsoft.com/office/drawing/2014/main" id="{DDF87D9E-B657-4FE2-B214-65E9EB5D3904}"/>
              </a:ext>
            </a:extLst>
          </p:cNvPr>
          <p:cNvSpPr txBox="1">
            <a:spLocks/>
          </p:cNvSpPr>
          <p:nvPr/>
        </p:nvSpPr>
        <p:spPr>
          <a:xfrm>
            <a:off x="538477" y="5967544"/>
            <a:ext cx="11653523" cy="885371"/>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dirty="0"/>
              <a:t>Linux App Service Web App</a:t>
            </a:r>
            <a:r>
              <a:rPr lang="ja-JP" altLang="en-US" sz="2400" dirty="0"/>
              <a:t>に</a:t>
            </a:r>
            <a:r>
              <a:rPr lang="en-US" altLang="ja-JP" sz="2400" dirty="0"/>
              <a:t>Web</a:t>
            </a:r>
            <a:r>
              <a:rPr lang="ja-JP" altLang="en-US" sz="2400" dirty="0"/>
              <a:t>フロントエンドコンテナをデプロイする</a:t>
            </a:r>
            <a:endParaRPr lang="en-US" altLang="ja-JP" sz="2400" dirty="0"/>
          </a:p>
          <a:p>
            <a:r>
              <a:rPr lang="en-US" sz="2400" dirty="0"/>
              <a:t>Web App</a:t>
            </a:r>
            <a:r>
              <a:rPr lang="ja-JP" altLang="en-US" sz="2400" dirty="0"/>
              <a:t>の</a:t>
            </a:r>
            <a:r>
              <a:rPr lang="en-US" altLang="ja-JP" sz="2400" dirty="0"/>
              <a:t>URL</a:t>
            </a:r>
            <a:r>
              <a:rPr lang="ja-JP" altLang="en-US" sz="2400" dirty="0"/>
              <a:t>で挙動を確認</a:t>
            </a:r>
            <a:endParaRPr lang="en-US" sz="2400" dirty="0"/>
          </a:p>
        </p:txBody>
      </p:sp>
      <p:sp>
        <p:nvSpPr>
          <p:cNvPr id="9" name="TextBox 8">
            <a:extLst>
              <a:ext uri="{FF2B5EF4-FFF2-40B4-BE49-F238E27FC236}">
                <a16:creationId xmlns:a16="http://schemas.microsoft.com/office/drawing/2014/main" id="{87BF34FA-4D26-4488-AF34-35FBDE4A7B40}"/>
              </a:ext>
            </a:extLst>
          </p:cNvPr>
          <p:cNvSpPr txBox="1"/>
          <p:nvPr/>
        </p:nvSpPr>
        <p:spPr>
          <a:xfrm>
            <a:off x="478054" y="5444324"/>
            <a:ext cx="1620957" cy="523220"/>
          </a:xfrm>
          <a:prstGeom prst="rect">
            <a:avLst/>
          </a:prstGeom>
          <a:noFill/>
        </p:spPr>
        <p:txBody>
          <a:bodyPr wrap="none" rtlCol="0">
            <a:spAutoFit/>
          </a:bodyPr>
          <a:lstStyle/>
          <a:p>
            <a:r>
              <a:rPr kumimoji="1" lang="ja-JP" altLang="en-US" sz="2800" b="1" dirty="0"/>
              <a:t>終了要件</a:t>
            </a:r>
          </a:p>
        </p:txBody>
      </p:sp>
      <p:sp>
        <p:nvSpPr>
          <p:cNvPr id="11" name="TextBox 10">
            <a:extLst>
              <a:ext uri="{FF2B5EF4-FFF2-40B4-BE49-F238E27FC236}">
                <a16:creationId xmlns:a16="http://schemas.microsoft.com/office/drawing/2014/main" id="{36DB5958-1341-4DE2-94B2-53E46F3695BE}"/>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2511261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ja-JP" altLang="en-US" sz="6600" b="1" dirty="0">
                <a:latin typeface="Segoe UI Light" panose="020B0502040204020203" pitchFamily="34" charset="0"/>
              </a:rPr>
              <a:t>まとめ</a:t>
            </a:r>
            <a:endParaRPr lang="en-US" sz="6600" b="1" dirty="0">
              <a:latin typeface="Segoe UI Light" panose="020B0502040204020203" pitchFamily="34" charset="0"/>
            </a:endParaRPr>
          </a:p>
        </p:txBody>
      </p:sp>
      <p:sp>
        <p:nvSpPr>
          <p:cNvPr id="26" name="TextBox 2">
            <a:extLst>
              <a:ext uri="{FF2B5EF4-FFF2-40B4-BE49-F238E27FC236}">
                <a16:creationId xmlns:a16="http://schemas.microsoft.com/office/drawing/2014/main" id="{B3CE77BD-D327-4195-9514-F9700EEF2AA6}"/>
              </a:ext>
            </a:extLst>
          </p:cNvPr>
          <p:cNvSpPr txBox="1"/>
          <p:nvPr/>
        </p:nvSpPr>
        <p:spPr>
          <a:xfrm>
            <a:off x="665108" y="1813448"/>
            <a:ext cx="4513066" cy="4115742"/>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以下の</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Services</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を利用</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Insights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Services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以下の</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Azure Tools</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を利用</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Cloud Shell</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ARM Templates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Portal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試し終わったらクリーンアップ</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スクラッチで、マイクロサービスのソリューションをデプロイ</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160888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0204C-899A-4683-8574-7684A3A87B97}"/>
              </a:ext>
            </a:extLst>
          </p:cNvPr>
          <p:cNvSpPr>
            <a:spLocks noGrp="1"/>
          </p:cNvSpPr>
          <p:nvPr>
            <p:ph idx="1"/>
          </p:nvPr>
        </p:nvSpPr>
        <p:spPr>
          <a:xfrm>
            <a:off x="269240" y="1327198"/>
            <a:ext cx="11292477" cy="5358273"/>
          </a:xfrm>
        </p:spPr>
        <p:txBody>
          <a:bodyPr>
            <a:normAutofit fontScale="77500" lnSpcReduction="20000"/>
          </a:bodyPr>
          <a:lstStyle/>
          <a:p>
            <a:pPr lvl="0"/>
            <a:r>
              <a:rPr lang="en-US"/>
              <a:t>Azure Cloud Shell:  </a:t>
            </a:r>
            <a:r>
              <a:rPr lang="en-US" u="sng">
                <a:hlinkClick r:id="rId2"/>
              </a:rPr>
              <a:t>https://docs.microsoft.com/en-us/azure/cloud-shell/overview</a:t>
            </a:r>
            <a:r>
              <a:rPr lang="en-US"/>
              <a:t> </a:t>
            </a:r>
          </a:p>
          <a:p>
            <a:pPr lvl="0"/>
            <a:r>
              <a:rPr lang="en-US"/>
              <a:t>Install the Azure CLI: </a:t>
            </a:r>
            <a:r>
              <a:rPr lang="en-US" u="sng">
                <a:hlinkClick r:id="rId3"/>
              </a:rPr>
              <a:t>https://docs.microsoft.com/en-us/cli/azure/install-azure-cli?view=azure-cli-latest</a:t>
            </a:r>
            <a:r>
              <a:rPr lang="en-US"/>
              <a:t> </a:t>
            </a:r>
          </a:p>
          <a:p>
            <a:pPr lvl="0"/>
            <a:r>
              <a:rPr lang="en-US"/>
              <a:t>Azure CLI Reference: </a:t>
            </a:r>
            <a:r>
              <a:rPr lang="en-US" u="sng">
                <a:hlinkClick r:id="rId4"/>
              </a:rPr>
              <a:t>https://docs.microsoft.com/en-us/cli/azure/reference-index?view=azure-cli-latest</a:t>
            </a:r>
            <a:r>
              <a:rPr lang="en-US"/>
              <a:t> </a:t>
            </a:r>
          </a:p>
          <a:p>
            <a:r>
              <a:rPr lang="en-US"/>
              <a:t>Azure Naming Conventions:  </a:t>
            </a:r>
            <a:r>
              <a:rPr lang="en-US" u="sng">
                <a:hlinkClick r:id="rId5"/>
              </a:rPr>
              <a:t>https://docs.microsoft.com/en-us/azure/architecture/best-practices/naming-conventions</a:t>
            </a:r>
            <a:r>
              <a:rPr lang="en-US"/>
              <a:t> </a:t>
            </a:r>
          </a:p>
          <a:p>
            <a:pPr lvl="0"/>
            <a:r>
              <a:rPr lang="en-US"/>
              <a:t>App Insights: </a:t>
            </a:r>
            <a:r>
              <a:rPr lang="en-US" u="sng">
                <a:hlinkClick r:id="rId6"/>
              </a:rPr>
              <a:t>https://docs.microsoft.com/en-us/azure/azure-monitor/app/app-insights-overview</a:t>
            </a:r>
            <a:r>
              <a:rPr lang="en-US"/>
              <a:t> </a:t>
            </a:r>
          </a:p>
          <a:p>
            <a:pPr lvl="0"/>
            <a:r>
              <a:rPr lang="en-US"/>
              <a:t>ARM Templates: </a:t>
            </a:r>
            <a:r>
              <a:rPr lang="en-US" u="sng">
                <a:hlinkClick r:id="rId7"/>
              </a:rPr>
              <a:t>https://docs.microsoft.com/en-us/azure/azure-resource-manager/resource-group-authoring-templates</a:t>
            </a:r>
            <a:r>
              <a:rPr lang="en-US"/>
              <a:t> </a:t>
            </a:r>
          </a:p>
          <a:p>
            <a:r>
              <a:rPr lang="en-US"/>
              <a:t>Cosmos DB: </a:t>
            </a:r>
            <a:r>
              <a:rPr lang="en-US" u="sng">
                <a:hlinkClick r:id="rId8"/>
              </a:rPr>
              <a:t>https://docs.microsoft.com/en-us/azure/cosmos-db/</a:t>
            </a:r>
            <a:endParaRPr lang="en-US"/>
          </a:p>
          <a:p>
            <a:r>
              <a:rPr lang="en-US"/>
              <a:t>Azure Container Instances:  </a:t>
            </a:r>
            <a:r>
              <a:rPr lang="en-US" u="sng">
                <a:hlinkClick r:id="rId9"/>
              </a:rPr>
              <a:t>https://docs.microsoft.com/en-us/azure/container-instances/</a:t>
            </a:r>
            <a:endParaRPr lang="en-US" u="sng"/>
          </a:p>
          <a:p>
            <a:pPr lvl="0"/>
            <a:r>
              <a:rPr lang="en-US"/>
              <a:t>App Service Plans: </a:t>
            </a:r>
            <a:r>
              <a:rPr lang="en-US" u="sng">
                <a:hlinkClick r:id="rId10"/>
              </a:rPr>
              <a:t>https://docs.microsoft.com/en-us/azure/app-service/overview-hosting-plans</a:t>
            </a:r>
            <a:endParaRPr lang="en-US"/>
          </a:p>
          <a:p>
            <a:pPr lvl="0"/>
            <a:r>
              <a:rPr lang="en-US"/>
              <a:t>App Services: </a:t>
            </a:r>
            <a:r>
              <a:rPr lang="en-US" u="sng">
                <a:hlinkClick r:id="rId11"/>
              </a:rPr>
              <a:t>https://docs.microsoft.com/en-us/azure/app-service/</a:t>
            </a:r>
            <a:endParaRPr lang="en-US"/>
          </a:p>
          <a:p>
            <a:endParaRPr lang="en-US" u="sng"/>
          </a:p>
          <a:p>
            <a:endParaRPr lang="en-US"/>
          </a:p>
          <a:p>
            <a:endParaRPr lang="en-US"/>
          </a:p>
          <a:p>
            <a:endParaRPr lang="en-US"/>
          </a:p>
        </p:txBody>
      </p:sp>
      <p:sp>
        <p:nvSpPr>
          <p:cNvPr id="5" name="Title 1">
            <a:extLst>
              <a:ext uri="{FF2B5EF4-FFF2-40B4-BE49-F238E27FC236}">
                <a16:creationId xmlns:a16="http://schemas.microsoft.com/office/drawing/2014/main" id="{0BACF229-B99A-41F3-B526-6786049E802C}"/>
              </a:ext>
            </a:extLst>
          </p:cNvPr>
          <p:cNvSpPr>
            <a:spLocks noGrp="1"/>
          </p:cNvSpPr>
          <p:nvPr>
            <p:ph type="title"/>
          </p:nvPr>
        </p:nvSpPr>
        <p:spPr>
          <a:xfrm>
            <a:off x="269240" y="289511"/>
            <a:ext cx="11655840" cy="899665"/>
          </a:xfrm>
        </p:spPr>
        <p:txBody>
          <a:bodyPr/>
          <a:lstStyle/>
          <a:p>
            <a:r>
              <a:rPr lang="ja-JP" altLang="en-US" b="1" dirty="0"/>
              <a:t>参考文献</a:t>
            </a:r>
            <a:endParaRPr lang="en-US" b="1" dirty="0"/>
          </a:p>
        </p:txBody>
      </p:sp>
    </p:spTree>
    <p:extLst>
      <p:ext uri="{BB962C8B-B14F-4D97-AF65-F5344CB8AC3E}">
        <p14:creationId xmlns:p14="http://schemas.microsoft.com/office/powerpoint/2010/main" val="404109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3417-FC3C-4C88-889D-B87ABC2C5FE0}"/>
              </a:ext>
            </a:extLst>
          </p:cNvPr>
          <p:cNvSpPr>
            <a:spLocks noGrp="1"/>
          </p:cNvSpPr>
          <p:nvPr>
            <p:ph type="title"/>
          </p:nvPr>
        </p:nvSpPr>
        <p:spPr/>
        <p:txBody>
          <a:bodyPr/>
          <a:lstStyle/>
          <a:p>
            <a:r>
              <a:rPr kumimoji="1" lang="en-US" altLang="ja-JP" dirty="0"/>
              <a:t>Tips (For Hosts)</a:t>
            </a:r>
            <a:endParaRPr kumimoji="1" lang="ja-JP" altLang="en-US" dirty="0"/>
          </a:p>
        </p:txBody>
      </p:sp>
      <p:sp>
        <p:nvSpPr>
          <p:cNvPr id="3" name="Content Placeholder 2">
            <a:extLst>
              <a:ext uri="{FF2B5EF4-FFF2-40B4-BE49-F238E27FC236}">
                <a16:creationId xmlns:a16="http://schemas.microsoft.com/office/drawing/2014/main" id="{81D4941F-BA5F-466C-A2E7-B49918CBB428}"/>
              </a:ext>
            </a:extLst>
          </p:cNvPr>
          <p:cNvSpPr>
            <a:spLocks noGrp="1"/>
          </p:cNvSpPr>
          <p:nvPr>
            <p:ph idx="1"/>
          </p:nvPr>
        </p:nvSpPr>
        <p:spPr/>
        <p:txBody>
          <a:bodyPr>
            <a:normAutofit/>
          </a:bodyPr>
          <a:lstStyle/>
          <a:p>
            <a:r>
              <a:rPr lang="ja-JP" altLang="en-US" sz="2000" b="0" i="0" dirty="0">
                <a:effectLst/>
                <a:latin typeface="Segoe UI" panose="020B0502040204020203" pitchFamily="34" charset="0"/>
              </a:rPr>
              <a:t>個人的に</a:t>
            </a:r>
            <a:r>
              <a:rPr lang="en-US" altLang="ja-JP" sz="2000" b="0" i="0" dirty="0">
                <a:effectLst/>
                <a:latin typeface="Segoe UI" panose="020B0502040204020203" pitchFamily="34" charset="0"/>
              </a:rPr>
              <a:t>Azure</a:t>
            </a:r>
            <a:r>
              <a:rPr lang="ja-JP" altLang="en-US" sz="2000" b="0" i="0" dirty="0">
                <a:effectLst/>
                <a:latin typeface="Segoe UI" panose="020B0502040204020203" pitchFamily="34" charset="0"/>
              </a:rPr>
              <a:t>を触るのがほぼ初の場合、</a:t>
            </a:r>
            <a:r>
              <a:rPr lang="en-US" altLang="ja-JP" sz="2000" b="0" i="0" dirty="0">
                <a:effectLst/>
                <a:latin typeface="Segoe UI" panose="020B0502040204020203" pitchFamily="34" charset="0"/>
              </a:rPr>
              <a:t>ARM</a:t>
            </a:r>
            <a:r>
              <a:rPr lang="ja-JP" altLang="en-US" sz="2000" b="0" i="0" dirty="0">
                <a:effectLst/>
                <a:latin typeface="Segoe UI" panose="020B0502040204020203" pitchFamily="34" charset="0"/>
              </a:rPr>
              <a:t>から</a:t>
            </a:r>
            <a:r>
              <a:rPr lang="en-US" altLang="ja-JP" sz="2000" b="0" i="0" dirty="0">
                <a:effectLst/>
                <a:latin typeface="Segoe UI" panose="020B0502040204020203" pitchFamily="34" charset="0"/>
              </a:rPr>
              <a:t>App services</a:t>
            </a:r>
            <a:r>
              <a:rPr lang="ja-JP" altLang="en-US" sz="2000" b="0" i="0" dirty="0">
                <a:effectLst/>
                <a:latin typeface="Segoe UI" panose="020B0502040204020203" pitchFamily="34" charset="0"/>
              </a:rPr>
              <a:t>のデプロイまで組み込まれているこのハックは大変勉強になるかと思います。</a:t>
            </a:r>
            <a:endParaRPr lang="en-US" altLang="ja-JP" sz="2000" b="0" i="0" dirty="0">
              <a:effectLst/>
              <a:latin typeface="Segoe UI" panose="020B0502040204020203" pitchFamily="34" charset="0"/>
            </a:endParaRPr>
          </a:p>
          <a:p>
            <a:r>
              <a:rPr lang="en-US" altLang="ja-JP" sz="2000" b="0" i="0" dirty="0">
                <a:effectLst/>
                <a:latin typeface="Segoe UI" panose="020B0502040204020203" pitchFamily="34" charset="0"/>
              </a:rPr>
              <a:t>Step by step</a:t>
            </a:r>
            <a:r>
              <a:rPr lang="ja-JP" altLang="en-US" sz="2000" b="0" i="0" dirty="0">
                <a:effectLst/>
                <a:latin typeface="Segoe UI" panose="020B0502040204020203" pitchFamily="34" charset="0"/>
              </a:rPr>
              <a:t>の流れではあるものの、基本的に</a:t>
            </a:r>
            <a:r>
              <a:rPr lang="en-US" altLang="ja-JP" sz="2000" b="0" i="0" dirty="0">
                <a:effectLst/>
                <a:latin typeface="Segoe UI" panose="020B0502040204020203" pitchFamily="34" charset="0"/>
              </a:rPr>
              <a:t>GUI</a:t>
            </a:r>
            <a:r>
              <a:rPr lang="ja-JP" altLang="en-US" sz="2000" b="0" i="0" dirty="0">
                <a:effectLst/>
                <a:latin typeface="Segoe UI" panose="020B0502040204020203" pitchFamily="34" charset="0"/>
              </a:rPr>
              <a:t>ではなく</a:t>
            </a:r>
            <a:r>
              <a:rPr lang="en-US" altLang="ja-JP" sz="2000" b="0" i="0" dirty="0">
                <a:effectLst/>
                <a:latin typeface="Segoe UI" panose="020B0502040204020203" pitchFamily="34" charset="0"/>
              </a:rPr>
              <a:t>Azure CLI</a:t>
            </a:r>
            <a:r>
              <a:rPr lang="ja-JP" altLang="en-US" sz="2000" b="0" i="0" dirty="0">
                <a:effectLst/>
                <a:latin typeface="Segoe UI" panose="020B0502040204020203" pitchFamily="34" charset="0"/>
              </a:rPr>
              <a:t>ベースの作業工程で、コマンドは明示されない（パラメータは明示される）ので、自分でオフィシャルサイトを調べに行く必要がありました。これが意外とヒットしないことが多いので、</a:t>
            </a:r>
            <a:r>
              <a:rPr lang="en-US" altLang="ja-JP" sz="2000" b="0" i="0" dirty="0">
                <a:effectLst/>
                <a:latin typeface="Segoe UI" panose="020B0502040204020203" pitchFamily="34" charset="0"/>
              </a:rPr>
              <a:t>Azure</a:t>
            </a:r>
            <a:r>
              <a:rPr lang="ja-JP" altLang="en-US" sz="2000" b="0" i="0" dirty="0">
                <a:effectLst/>
                <a:latin typeface="Segoe UI" panose="020B0502040204020203" pitchFamily="34" charset="0"/>
              </a:rPr>
              <a:t>サービス全般への理解が浅い状態で取り組むと、時間を要します。具体的には、</a:t>
            </a:r>
            <a:r>
              <a:rPr lang="en-US" altLang="ja-JP" sz="2000" b="0" i="0" dirty="0">
                <a:effectLst/>
                <a:latin typeface="Segoe UI" panose="020B0502040204020203" pitchFamily="34" charset="0"/>
              </a:rPr>
              <a:t>$ </a:t>
            </a:r>
            <a:r>
              <a:rPr lang="en-US" altLang="ja-JP" sz="2000" b="0" i="0" dirty="0" err="1">
                <a:effectLst/>
                <a:latin typeface="Segoe UI" panose="020B0502040204020203" pitchFamily="34" charset="0"/>
              </a:rPr>
              <a:t>az</a:t>
            </a:r>
            <a:r>
              <a:rPr lang="en-US" altLang="ja-JP" sz="2000" b="0" i="0" dirty="0">
                <a:effectLst/>
                <a:latin typeface="Segoe UI" panose="020B0502040204020203" pitchFamily="34" charset="0"/>
              </a:rPr>
              <a:t> app service plan create ~</a:t>
            </a:r>
            <a:r>
              <a:rPr lang="ja-JP" altLang="en-US" sz="2000" b="0" i="0" dirty="0">
                <a:effectLst/>
                <a:latin typeface="Segoe UI" panose="020B0502040204020203" pitchFamily="34" charset="0"/>
              </a:rPr>
              <a:t>、</a:t>
            </a:r>
            <a:r>
              <a:rPr lang="en-US" altLang="ja-JP" sz="2000" b="0" i="0" dirty="0" err="1">
                <a:effectLst/>
                <a:latin typeface="Segoe UI" panose="020B0502040204020203" pitchFamily="34" charset="0"/>
              </a:rPr>
              <a:t>az</a:t>
            </a:r>
            <a:r>
              <a:rPr lang="en-US" altLang="ja-JP" sz="2000" b="0" i="0" dirty="0">
                <a:effectLst/>
                <a:latin typeface="Segoe UI" panose="020B0502040204020203" pitchFamily="34" charset="0"/>
              </a:rPr>
              <a:t> webapp config </a:t>
            </a:r>
            <a:r>
              <a:rPr lang="en-US" altLang="ja-JP" sz="2000" b="0" i="0" dirty="0" err="1">
                <a:effectLst/>
                <a:latin typeface="Segoe UI" panose="020B0502040204020203" pitchFamily="34" charset="0"/>
              </a:rPr>
              <a:t>appsettings</a:t>
            </a:r>
            <a:r>
              <a:rPr lang="en-US" altLang="ja-JP" sz="2000" b="0" i="0" dirty="0">
                <a:effectLst/>
                <a:latin typeface="Segoe UI" panose="020B0502040204020203" pitchFamily="34" charset="0"/>
              </a:rPr>
              <a:t> ~ </a:t>
            </a:r>
            <a:r>
              <a:rPr lang="ja-JP" altLang="en-US" sz="2000" b="0" i="0" dirty="0">
                <a:effectLst/>
                <a:latin typeface="Segoe UI" panose="020B0502040204020203" pitchFamily="34" charset="0"/>
              </a:rPr>
              <a:t>など。</a:t>
            </a:r>
            <a:endParaRPr lang="en-US" altLang="ja-JP" sz="2000" b="0" i="0" dirty="0">
              <a:effectLst/>
              <a:latin typeface="Segoe UI" panose="020B0502040204020203" pitchFamily="34" charset="0"/>
            </a:endParaRPr>
          </a:p>
          <a:p>
            <a:r>
              <a:rPr lang="ja-JP" altLang="en-US" sz="2000" b="0" i="0" dirty="0">
                <a:effectLst/>
                <a:latin typeface="Segoe UI" panose="020B0502040204020203" pitchFamily="34" charset="0"/>
              </a:rPr>
              <a:t>一部のパラメータ（コマンド引数）は指定されているものの、それ以外のパラメータは特に言及されないので、首を傾げながら作業を進めていたときもありました </a:t>
            </a:r>
            <a:r>
              <a:rPr lang="en-US" altLang="ja-JP" sz="2000" b="0" i="0" dirty="0">
                <a:effectLst/>
                <a:latin typeface="Segoe UI" panose="020B0502040204020203" pitchFamily="34" charset="0"/>
              </a:rPr>
              <a:t>e.g. --restart-policy</a:t>
            </a:r>
            <a:r>
              <a:rPr lang="ja-JP" altLang="en-US" sz="2000" b="0" i="0" dirty="0">
                <a:effectLst/>
                <a:latin typeface="Segoe UI" panose="020B0502040204020203" pitchFamily="34" charset="0"/>
              </a:rPr>
              <a:t>など。</a:t>
            </a:r>
            <a:endParaRPr lang="en-US" altLang="ja-JP" sz="2000" b="0" i="0" dirty="0">
              <a:effectLst/>
              <a:latin typeface="Segoe UI" panose="020B0502040204020203" pitchFamily="34" charset="0"/>
            </a:endParaRPr>
          </a:p>
          <a:p>
            <a:r>
              <a:rPr lang="ja-JP" altLang="en-US" sz="2000" b="0" i="0" dirty="0">
                <a:effectLst/>
                <a:latin typeface="Segoe UI" panose="020B0502040204020203" pitchFamily="34" charset="0"/>
              </a:rPr>
              <a:t>あとは、コンテナインスタンスを立てる際にイメージの指定を抜かしてしまい一度路頭に迷いました。取組後の今、振り返ってみると、割と</a:t>
            </a:r>
            <a:r>
              <a:rPr lang="en-US" altLang="ja-JP" sz="2000" b="0" i="0" dirty="0">
                <a:effectLst/>
                <a:latin typeface="Segoe UI" panose="020B0502040204020203" pitchFamily="34" charset="0"/>
              </a:rPr>
              <a:t>Azure</a:t>
            </a:r>
            <a:r>
              <a:rPr lang="ja-JP" altLang="en-US" sz="2000" b="0" i="0" dirty="0">
                <a:effectLst/>
                <a:latin typeface="Segoe UI" panose="020B0502040204020203" pitchFamily="34" charset="0"/>
              </a:rPr>
              <a:t>のイントロにもってこいな気がします。おそらく熟練者は</a:t>
            </a:r>
            <a:r>
              <a:rPr lang="en-US" altLang="ja-JP" sz="2000" b="0" i="0" dirty="0">
                <a:effectLst/>
                <a:latin typeface="Segoe UI" panose="020B0502040204020203" pitchFamily="34" charset="0"/>
              </a:rPr>
              <a:t>30</a:t>
            </a:r>
            <a:r>
              <a:rPr lang="ja-JP" altLang="en-US" sz="2000" b="0" i="0" dirty="0">
                <a:effectLst/>
                <a:latin typeface="Segoe UI" panose="020B0502040204020203" pitchFamily="34" charset="0"/>
              </a:rPr>
              <a:t>分から</a:t>
            </a:r>
            <a:r>
              <a:rPr lang="en-US" altLang="ja-JP" sz="2000" b="0" i="0" dirty="0">
                <a:effectLst/>
                <a:latin typeface="Segoe UI" panose="020B0502040204020203" pitchFamily="34" charset="0"/>
              </a:rPr>
              <a:t>1</a:t>
            </a:r>
            <a:r>
              <a:rPr lang="ja-JP" altLang="en-US" sz="2000" b="0" i="0" dirty="0">
                <a:effectLst/>
                <a:latin typeface="Segoe UI" panose="020B0502040204020203" pitchFamily="34" charset="0"/>
              </a:rPr>
              <a:t>時間、初心者は</a:t>
            </a:r>
            <a:r>
              <a:rPr lang="en-US" altLang="ja-JP" sz="2000" b="0" i="0" dirty="0">
                <a:effectLst/>
                <a:latin typeface="Segoe UI" panose="020B0502040204020203" pitchFamily="34" charset="0"/>
              </a:rPr>
              <a:t>3</a:t>
            </a:r>
            <a:r>
              <a:rPr lang="ja-JP" altLang="en-US" sz="2000" b="0" i="0" dirty="0">
                <a:effectLst/>
                <a:latin typeface="Segoe UI" panose="020B0502040204020203" pitchFamily="34" charset="0"/>
              </a:rPr>
              <a:t>時間ほどあれば終わる内容かと思います。</a:t>
            </a:r>
          </a:p>
          <a:p>
            <a:endParaRPr kumimoji="1" lang="ja-JP" altLang="en-US" sz="2000" dirty="0"/>
          </a:p>
        </p:txBody>
      </p:sp>
    </p:spTree>
    <p:extLst>
      <p:ext uri="{BB962C8B-B14F-4D97-AF65-F5344CB8AC3E}">
        <p14:creationId xmlns:p14="http://schemas.microsoft.com/office/powerpoint/2010/main" val="409444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5164F2-6854-4B82-9748-F5E6CE544E06}"/>
              </a:ext>
            </a:extLst>
          </p:cNvPr>
          <p:cNvSpPr>
            <a:spLocks noGrp="1"/>
          </p:cNvSpPr>
          <p:nvPr>
            <p:ph type="title"/>
          </p:nvPr>
        </p:nvSpPr>
        <p:spPr/>
        <p:txBody>
          <a:bodyPr/>
          <a:lstStyle/>
          <a:p>
            <a:r>
              <a:rPr kumimoji="1" lang="en-US" altLang="ja-JP" b="1" dirty="0"/>
              <a:t>What</a:t>
            </a:r>
            <a:r>
              <a:rPr kumimoji="1" lang="ja-JP" altLang="en-US" b="1" dirty="0"/>
              <a:t> </a:t>
            </a:r>
            <a:r>
              <a:rPr kumimoji="1" lang="en-US" altLang="ja-JP" b="1" dirty="0"/>
              <a:t>The</a:t>
            </a:r>
            <a:r>
              <a:rPr kumimoji="1" lang="ja-JP" altLang="en-US" b="1" dirty="0"/>
              <a:t> </a:t>
            </a:r>
            <a:r>
              <a:rPr kumimoji="1" lang="en-US" altLang="ja-JP" b="1" dirty="0"/>
              <a:t>Hack</a:t>
            </a:r>
            <a:r>
              <a:rPr kumimoji="1" lang="ja-JP" altLang="en-US" b="1" dirty="0"/>
              <a:t> のコンテンツ</a:t>
            </a:r>
          </a:p>
        </p:txBody>
      </p:sp>
      <p:graphicFrame>
        <p:nvGraphicFramePr>
          <p:cNvPr id="7" name="コンテンツ プレースホルダー 6">
            <a:extLst>
              <a:ext uri="{FF2B5EF4-FFF2-40B4-BE49-F238E27FC236}">
                <a16:creationId xmlns:a16="http://schemas.microsoft.com/office/drawing/2014/main" id="{273BEEEE-C057-40CC-9DA4-9A7678003805}"/>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テキスト ボックス 8">
            <a:extLst>
              <a:ext uri="{FF2B5EF4-FFF2-40B4-BE49-F238E27FC236}">
                <a16:creationId xmlns:a16="http://schemas.microsoft.com/office/drawing/2014/main" id="{20DAD38F-0930-411A-AF39-2C5661AAFA6B}"/>
              </a:ext>
            </a:extLst>
          </p:cNvPr>
          <p:cNvSpPr txBox="1"/>
          <p:nvPr/>
        </p:nvSpPr>
        <p:spPr>
          <a:xfrm>
            <a:off x="574088" y="6323608"/>
            <a:ext cx="6762658" cy="369332"/>
          </a:xfrm>
          <a:prstGeom prst="rect">
            <a:avLst/>
          </a:prstGeom>
          <a:noFill/>
        </p:spPr>
        <p:txBody>
          <a:bodyPr wrap="square">
            <a:spAutoFit/>
          </a:bodyPr>
          <a:lstStyle/>
          <a:p>
            <a:r>
              <a:rPr lang="ja-JP" altLang="en-US" dirty="0">
                <a:hlinkClick r:id="rId7"/>
              </a:rPr>
              <a:t>https://github.com/microsoft/WhatTheHack</a:t>
            </a:r>
            <a:endParaRPr lang="en-US" altLang="ja-JP" dirty="0"/>
          </a:p>
        </p:txBody>
      </p:sp>
      <p:sp>
        <p:nvSpPr>
          <p:cNvPr id="10" name="正方形/長方形 9">
            <a:extLst>
              <a:ext uri="{FF2B5EF4-FFF2-40B4-BE49-F238E27FC236}">
                <a16:creationId xmlns:a16="http://schemas.microsoft.com/office/drawing/2014/main" id="{6E41B3A1-47B8-452A-A1B1-12D3766977A0}"/>
              </a:ext>
            </a:extLst>
          </p:cNvPr>
          <p:cNvSpPr/>
          <p:nvPr/>
        </p:nvSpPr>
        <p:spPr bwMode="auto">
          <a:xfrm>
            <a:off x="3467427" y="3650700"/>
            <a:ext cx="2500516" cy="31202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58937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B4509F-1A7F-424D-86D0-2A125AC434FF}"/>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75A1D13D-E90D-4FAF-8F4F-B36F7AE37F53}"/>
              </a:ext>
            </a:extLst>
          </p:cNvPr>
          <p:cNvSpPr>
            <a:spLocks noGrp="1"/>
          </p:cNvSpPr>
          <p:nvPr>
            <p:ph sz="quarter" idx="10"/>
          </p:nvPr>
        </p:nvSpPr>
        <p:spPr>
          <a:xfrm>
            <a:off x="584200" y="1435100"/>
            <a:ext cx="11018838" cy="3683444"/>
          </a:xfrm>
        </p:spPr>
        <p:txBody>
          <a:bodyPr/>
          <a:lstStyle/>
          <a:p>
            <a:r>
              <a:rPr kumimoji="1" lang="ja-JP" altLang="en-US" dirty="0"/>
              <a:t>マイクロサービスを実行する際、</a:t>
            </a:r>
            <a:r>
              <a:rPr kumimoji="1" lang="en-US" altLang="ja-JP" dirty="0"/>
              <a:t>Azure</a:t>
            </a:r>
            <a:r>
              <a:rPr kumimoji="1" lang="ja-JP" altLang="en-US" dirty="0"/>
              <a:t>機能をどのようにホストし、操作し、監視するかを学ぶ</a:t>
            </a:r>
            <a:endParaRPr kumimoji="1" lang="en-US" altLang="ja-JP" dirty="0"/>
          </a:p>
          <a:p>
            <a:r>
              <a:rPr kumimoji="1" lang="en-US" altLang="ja-JP" dirty="0"/>
              <a:t>App Services</a:t>
            </a:r>
            <a:r>
              <a:rPr kumimoji="1" lang="ja-JP" altLang="en-US" dirty="0"/>
              <a:t>、コンテナ、</a:t>
            </a:r>
            <a:r>
              <a:rPr kumimoji="1" lang="en-US" altLang="ja-JP" dirty="0" err="1"/>
              <a:t>CosmosDB</a:t>
            </a:r>
            <a:r>
              <a:rPr kumimoji="1" lang="ja-JP" altLang="en-US" dirty="0"/>
              <a:t>、</a:t>
            </a:r>
            <a:br>
              <a:rPr kumimoji="1" lang="en-US" altLang="ja-JP" dirty="0"/>
            </a:br>
            <a:r>
              <a:rPr kumimoji="1" lang="en-US" altLang="ja-JP" dirty="0"/>
              <a:t>App Insights</a:t>
            </a:r>
            <a:r>
              <a:rPr kumimoji="1" lang="ja-JP" altLang="en-US" dirty="0"/>
              <a:t>の使い方を学ぶ</a:t>
            </a:r>
            <a:endParaRPr kumimoji="1" lang="en-US" altLang="ja-JP" dirty="0"/>
          </a:p>
          <a:p>
            <a:endParaRPr kumimoji="1" lang="ja-JP" altLang="en-US" dirty="0"/>
          </a:p>
        </p:txBody>
      </p:sp>
    </p:spTree>
    <p:extLst>
      <p:ext uri="{BB962C8B-B14F-4D97-AF65-F5344CB8AC3E}">
        <p14:creationId xmlns:p14="http://schemas.microsoft.com/office/powerpoint/2010/main" val="34716864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b="1" dirty="0">
                <a:latin typeface="Segoe UI Light" panose="020B0502040204020203" pitchFamily="34" charset="0"/>
              </a:rPr>
              <a:t>Contoso Travel Web </a:t>
            </a:r>
            <a:r>
              <a:rPr lang="ja-JP" altLang="en-US" sz="6600" b="1" dirty="0">
                <a:latin typeface="Segoe UI Light" panose="020B0502040204020203" pitchFamily="34" charset="0"/>
              </a:rPr>
              <a:t>構想図</a:t>
            </a:r>
            <a:endParaRPr lang="en-US" sz="6600" b="1" dirty="0">
              <a:latin typeface="Segoe UI Light" panose="020B0502040204020203" pitchFamily="34" charset="0"/>
            </a:endParaRPr>
          </a:p>
        </p:txBody>
      </p:sp>
      <p:sp>
        <p:nvSpPr>
          <p:cNvPr id="26" name="TextBox 2">
            <a:extLst>
              <a:ext uri="{FF2B5EF4-FFF2-40B4-BE49-F238E27FC236}">
                <a16:creationId xmlns:a16="http://schemas.microsoft.com/office/drawing/2014/main" id="{B3CE77BD-D327-4195-9514-F9700EEF2AA6}"/>
              </a:ext>
            </a:extLst>
          </p:cNvPr>
          <p:cNvSpPr txBox="1"/>
          <p:nvPr/>
        </p:nvSpPr>
        <p:spPr>
          <a:xfrm>
            <a:off x="469900" y="2382070"/>
            <a:ext cx="4357876" cy="352538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Web App </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Service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REST </a:t>
            </a: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サービス </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(Data and Itinerary)</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ja-JP" altLang="en-US" kern="0" dirty="0">
                <a:solidFill>
                  <a:srgbClr val="505050"/>
                </a:solidFill>
                <a:cs typeface="Segoe UI Semilight" panose="020B0402040204020203" pitchFamily="34" charset="0"/>
              </a:rPr>
              <a:t>データローダー</a:t>
            </a:r>
            <a:endPar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endParaRP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Database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ja-JP" altLang="en-US"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リソース監視用 </a:t>
            </a:r>
            <a:r>
              <a:rPr kumimoji="0" lang="de-DE" sz="1836" b="0" i="0" u="none" strike="noStrike" kern="0" cap="none" spc="0" normalizeH="0" baseline="0" noProof="0" dirty="0">
                <a:ln>
                  <a:noFill/>
                </a:ln>
                <a:solidFill>
                  <a:srgbClr val="505050"/>
                </a:solidFill>
                <a:effectLst/>
                <a:uLnTx/>
                <a:uFillTx/>
                <a:ea typeface="+mn-ea"/>
                <a:cs typeface="Segoe UI Semilight" panose="020B0402040204020203" pitchFamily="34" charset="0"/>
              </a:rPr>
              <a:t>App Insights </a:t>
            </a:r>
            <a:endParaRPr kumimoji="0" lang="de-DE" sz="1836" b="0" i="0" u="none" strike="noStrike" kern="0" cap="none" spc="0" normalizeH="0" baseline="0" noProof="0" dirty="0">
              <a:ln>
                <a:noFill/>
              </a:ln>
              <a:solidFill>
                <a:srgbClr val="0078D7"/>
              </a:solidFill>
              <a:effectLst/>
              <a:uLnTx/>
              <a:uFillTx/>
              <a:ea typeface="+mn-ea"/>
              <a:cs typeface="Segoe UI Semilight" panose="020B0402040204020203" pitchFamily="34" charset="0"/>
            </a:endParaRPr>
          </a:p>
          <a:p>
            <a:pPr marL="285750" marR="0" lvl="0" indent="-285750" algn="l" defTabSz="932688"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de-DE" sz="1800" b="0"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64567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538476" y="1666627"/>
            <a:ext cx="11653523" cy="1964127"/>
          </a:xfrm>
        </p:spPr>
        <p:txBody>
          <a:bodyPr/>
          <a:lstStyle/>
          <a:p>
            <a:r>
              <a:rPr lang="en-US" sz="2400" dirty="0"/>
              <a:t>Azure Portal</a:t>
            </a:r>
            <a:r>
              <a:rPr lang="ja-JP" altLang="en-US" sz="2400" dirty="0"/>
              <a:t>にログイン</a:t>
            </a:r>
            <a:endParaRPr lang="en-US" sz="2400" dirty="0"/>
          </a:p>
          <a:p>
            <a:r>
              <a:rPr lang="en-US" sz="2400" dirty="0"/>
              <a:t>Azure Cloud Shell</a:t>
            </a:r>
            <a:r>
              <a:rPr lang="ja-JP" altLang="en-US" sz="2400" dirty="0"/>
              <a:t>もしくは</a:t>
            </a:r>
            <a:r>
              <a:rPr lang="en-US" altLang="ja-JP" sz="2400" dirty="0"/>
              <a:t>Azure CLI</a:t>
            </a:r>
            <a:r>
              <a:rPr lang="ja-JP" altLang="en-US" sz="2400" dirty="0"/>
              <a:t>を利用</a:t>
            </a:r>
            <a:endParaRPr lang="en-US" altLang="ja-JP" sz="2400" dirty="0"/>
          </a:p>
          <a:p>
            <a:pPr lvl="1"/>
            <a:r>
              <a:rPr lang="ja-JP" altLang="en-US" sz="2000" dirty="0"/>
              <a:t>最新のバージョンであることを確認</a:t>
            </a:r>
            <a:endParaRPr lang="en-US" altLang="ja-JP" sz="2000" dirty="0"/>
          </a:p>
          <a:p>
            <a:pPr lvl="1"/>
            <a:r>
              <a:rPr lang="ja-JP" altLang="en-US" sz="2000" dirty="0"/>
              <a:t>自分のサブクリプションを設定・表示してみましょう！</a:t>
            </a:r>
            <a:endParaRPr lang="en-US" altLang="ja-JP" sz="2000" dirty="0"/>
          </a:p>
          <a:p>
            <a:pPr lvl="1"/>
            <a:endParaRPr lang="en-US" sz="24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ステップ</a:t>
            </a:r>
            <a:r>
              <a:rPr kumimoji="0" 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0 - </a:t>
            </a:r>
            <a:r>
              <a:rPr kumimoji="0" lang="ja-JP" altLang="en-US" sz="4800" b="1"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セットアップ</a:t>
            </a:r>
            <a:endParaRPr kumimoji="0" lang="en-US" sz="32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4" name="Text Placeholder 1">
            <a:extLst>
              <a:ext uri="{FF2B5EF4-FFF2-40B4-BE49-F238E27FC236}">
                <a16:creationId xmlns:a16="http://schemas.microsoft.com/office/drawing/2014/main" id="{D33625D5-9364-48C1-A9EC-96E8498617F2}"/>
              </a:ext>
            </a:extLst>
          </p:cNvPr>
          <p:cNvSpPr txBox="1">
            <a:spLocks/>
          </p:cNvSpPr>
          <p:nvPr/>
        </p:nvSpPr>
        <p:spPr>
          <a:xfrm>
            <a:off x="538477" y="5076294"/>
            <a:ext cx="11653523" cy="1281889"/>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400" dirty="0"/>
              <a:t>任意のシェルを用意</a:t>
            </a:r>
            <a:endParaRPr lang="en-US" altLang="ja-JP" sz="2400" dirty="0"/>
          </a:p>
          <a:p>
            <a:r>
              <a:rPr lang="en-US" sz="2400" dirty="0"/>
              <a:t>$ </a:t>
            </a:r>
            <a:r>
              <a:rPr lang="en-US" sz="2400" dirty="0" err="1"/>
              <a:t>az</a:t>
            </a:r>
            <a:r>
              <a:rPr lang="en-US" sz="2400" dirty="0"/>
              <a:t> –version</a:t>
            </a:r>
            <a:r>
              <a:rPr lang="ja-JP" altLang="en-US" sz="2400" dirty="0"/>
              <a:t>で</a:t>
            </a:r>
            <a:r>
              <a:rPr lang="en-US" altLang="ja-JP" sz="2400" dirty="0"/>
              <a:t>Azure CLI</a:t>
            </a:r>
            <a:r>
              <a:rPr lang="ja-JP" altLang="en-US" sz="2400" dirty="0"/>
              <a:t>のバージョンを表示</a:t>
            </a:r>
            <a:endParaRPr lang="en-US" sz="2400" dirty="0"/>
          </a:p>
          <a:p>
            <a:pPr lvl="1"/>
            <a:endParaRPr lang="en-US" sz="2400" dirty="0"/>
          </a:p>
        </p:txBody>
      </p:sp>
      <p:sp>
        <p:nvSpPr>
          <p:cNvPr id="3" name="TextBox 2">
            <a:extLst>
              <a:ext uri="{FF2B5EF4-FFF2-40B4-BE49-F238E27FC236}">
                <a16:creationId xmlns:a16="http://schemas.microsoft.com/office/drawing/2014/main" id="{67C93C32-AC21-414E-B0FA-E22DB21936C3}"/>
              </a:ext>
            </a:extLst>
          </p:cNvPr>
          <p:cNvSpPr txBox="1"/>
          <p:nvPr/>
        </p:nvSpPr>
        <p:spPr>
          <a:xfrm>
            <a:off x="478054" y="4553074"/>
            <a:ext cx="1620957" cy="523220"/>
          </a:xfrm>
          <a:prstGeom prst="rect">
            <a:avLst/>
          </a:prstGeom>
          <a:noFill/>
        </p:spPr>
        <p:txBody>
          <a:bodyPr wrap="none" rtlCol="0">
            <a:spAutoFit/>
          </a:bodyPr>
          <a:lstStyle/>
          <a:p>
            <a:r>
              <a:rPr kumimoji="1" lang="ja-JP" altLang="en-US" sz="2800" b="1" dirty="0"/>
              <a:t>終了要件</a:t>
            </a:r>
          </a:p>
        </p:txBody>
      </p:sp>
      <p:sp>
        <p:nvSpPr>
          <p:cNvPr id="7" name="TextBox 6">
            <a:extLst>
              <a:ext uri="{FF2B5EF4-FFF2-40B4-BE49-F238E27FC236}">
                <a16:creationId xmlns:a16="http://schemas.microsoft.com/office/drawing/2014/main" id="{7ABFA63D-8630-49A0-9D0B-B3634EC03A91}"/>
              </a:ext>
            </a:extLst>
          </p:cNvPr>
          <p:cNvSpPr txBox="1"/>
          <p:nvPr/>
        </p:nvSpPr>
        <p:spPr>
          <a:xfrm>
            <a:off x="478053" y="1143407"/>
            <a:ext cx="902811" cy="523220"/>
          </a:xfrm>
          <a:prstGeom prst="rect">
            <a:avLst/>
          </a:prstGeom>
          <a:noFill/>
        </p:spPr>
        <p:txBody>
          <a:bodyPr wrap="none" rtlCol="0">
            <a:spAutoFit/>
          </a:bodyPr>
          <a:lstStyle/>
          <a:p>
            <a:r>
              <a:rPr kumimoji="1" lang="ja-JP" altLang="en-US" sz="2800" b="1" dirty="0"/>
              <a:t>課題</a:t>
            </a:r>
          </a:p>
        </p:txBody>
      </p:sp>
    </p:spTree>
    <p:extLst>
      <p:ext uri="{BB962C8B-B14F-4D97-AF65-F5344CB8AC3E}">
        <p14:creationId xmlns:p14="http://schemas.microsoft.com/office/powerpoint/2010/main" val="36116518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E0BD7-28AA-4345-B40D-021EC1C42784}"/>
              </a:ext>
            </a:extLst>
          </p:cNvPr>
          <p:cNvSpPr>
            <a:spLocks noGrp="1"/>
          </p:cNvSpPr>
          <p:nvPr>
            <p:ph type="body" sz="quarter" idx="4294967295"/>
          </p:nvPr>
        </p:nvSpPr>
        <p:spPr>
          <a:xfrm>
            <a:off x="586391" y="1434369"/>
            <a:ext cx="4118960" cy="630942"/>
          </a:xfrm>
        </p:spPr>
        <p:txBody>
          <a:bodyPr/>
          <a:lstStyle/>
          <a:p>
            <a:pPr marL="0" indent="0">
              <a:spcBef>
                <a:spcPts val="600"/>
              </a:spcBef>
              <a:buNone/>
            </a:pPr>
            <a:endParaRPr lang="en-US" sz="1800">
              <a:latin typeface="Segoe UI" panose="020B0502040204020203" pitchFamily="34" charset="0"/>
              <a:cs typeface="Segoe UI" panose="020B0502040204020203" pitchFamily="34" charset="0"/>
            </a:endParaRPr>
          </a:p>
          <a:p>
            <a:pPr marL="0" indent="0">
              <a:spcBef>
                <a:spcPts val="600"/>
              </a:spcBef>
              <a:buNone/>
            </a:pPr>
            <a:endParaRPr lang="en-US" sz="18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5E1D279-4A00-46B4-8FB0-E74CCBCFEF2C}"/>
              </a:ext>
            </a:extLst>
          </p:cNvPr>
          <p:cNvSpPr>
            <a:spLocks noGrp="1"/>
          </p:cNvSpPr>
          <p:nvPr>
            <p:ph type="title"/>
          </p:nvPr>
        </p:nvSpPr>
        <p:spPr>
          <a:xfrm>
            <a:off x="588263" y="457200"/>
            <a:ext cx="11018520" cy="553998"/>
          </a:xfrm>
        </p:spPr>
        <p:txBody>
          <a:bodyPr>
            <a:normAutofit fontScale="90000"/>
          </a:bodyPr>
          <a:lstStyle/>
          <a:p>
            <a:r>
              <a:rPr lang="en-US" b="1" dirty="0">
                <a:latin typeface="Segoe UI" panose="020B0502040204020203" pitchFamily="34" charset="0"/>
                <a:cs typeface="Segoe UI" panose="020B0502040204020203" pitchFamily="34" charset="0"/>
              </a:rPr>
              <a:t>Azure Cloud Shell</a:t>
            </a:r>
          </a:p>
        </p:txBody>
      </p:sp>
      <p:pic>
        <p:nvPicPr>
          <p:cNvPr id="4" name="Picture 3">
            <a:extLst>
              <a:ext uri="{FF2B5EF4-FFF2-40B4-BE49-F238E27FC236}">
                <a16:creationId xmlns:a16="http://schemas.microsoft.com/office/drawing/2014/main" id="{2171B84B-C207-4B11-BA27-2A373C150CD8}"/>
              </a:ext>
            </a:extLst>
          </p:cNvPr>
          <p:cNvPicPr>
            <a:picLocks noChangeAspect="1"/>
          </p:cNvPicPr>
          <p:nvPr/>
        </p:nvPicPr>
        <p:blipFill>
          <a:blip r:embed="rId3"/>
          <a:stretch>
            <a:fillRect/>
          </a:stretch>
        </p:blipFill>
        <p:spPr>
          <a:xfrm>
            <a:off x="5670955" y="1434369"/>
            <a:ext cx="6227358" cy="4834669"/>
          </a:xfrm>
          <a:prstGeom prst="rect">
            <a:avLst/>
          </a:prstGeom>
        </p:spPr>
      </p:pic>
      <p:sp>
        <p:nvSpPr>
          <p:cNvPr id="5" name="Rectangle 4">
            <a:extLst>
              <a:ext uri="{FF2B5EF4-FFF2-40B4-BE49-F238E27FC236}">
                <a16:creationId xmlns:a16="http://schemas.microsoft.com/office/drawing/2014/main" id="{95F5B559-96C9-4FF3-A60C-E691F94E46D3}"/>
              </a:ext>
            </a:extLst>
          </p:cNvPr>
          <p:cNvSpPr/>
          <p:nvPr/>
        </p:nvSpPr>
        <p:spPr bwMode="auto">
          <a:xfrm>
            <a:off x="95278" y="1958764"/>
            <a:ext cx="4837823"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仮想化されたシェルにより</a:t>
            </a:r>
            <a:br>
              <a:rPr lang="en-US" altLang="ja-JP"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どこにいてもアクセス可能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コマンドツールや</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プログラミング言語も含む</a:t>
            </a:r>
            <a:endPar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クラウドストレージに</a:t>
            </a:r>
            <a:br>
              <a:rPr lang="en-US" altLang="ja-JP"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noProof="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ファイルを保管可能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Cloud Shell </a:t>
            </a: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エディタで</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ファイル作成・編集可能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213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3"/>
                                        </p:tgtEl>
                                        <p:attrNameLst>
                                          <p:attrName>ppt_x</p:attrName>
                                          <p:attrName>ppt_y</p:attrName>
                                        </p:attrNameLst>
                                      </p:cBhvr>
                                      <p:rCtr x="0" y="2014"/>
                                    </p:animMotion>
                                  </p:childTnLst>
                                </p:cTn>
                              </p:par>
                              <p:par>
                                <p:cTn id="10" presetID="10" presetClass="entr" presetSubtype="0" fill="hold" grpId="0" nodeType="withEffect" nodePh="1">
                                  <p:stCondLst>
                                    <p:cond delay="15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750"/>
                            </p:stCondLst>
                            <p:childTnLst>
                              <p:par>
                                <p:cTn id="14" presetID="10" presetClass="entr" presetSubtype="0" fill="hold" grpId="0" nodeType="after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2.08333E-6 -4.07407E-6 L -2.08333E-6 0.04051 " pathEditMode="relative" rAng="0" ptsTypes="AA">
                                      <p:cBhvr>
                                        <p:cTn id="18" dur="750" spd="-100000" fill="hold"/>
                                        <p:tgtEl>
                                          <p:spTgt spid="5"/>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CCA95-FB87-4F2C-9862-D4C400B413EB}"/>
              </a:ext>
            </a:extLst>
          </p:cNvPr>
          <p:cNvSpPr>
            <a:spLocks noGrp="1"/>
          </p:cNvSpPr>
          <p:nvPr>
            <p:ph type="title"/>
          </p:nvPr>
        </p:nvSpPr>
        <p:spPr/>
        <p:txBody>
          <a:bodyPr>
            <a:normAutofit fontScale="90000"/>
          </a:bodyPr>
          <a:lstStyle/>
          <a:p>
            <a:r>
              <a:rPr lang="en-US" b="1" dirty="0">
                <a:latin typeface="Segoe UI" panose="020B0502040204020203" pitchFamily="34" charset="0"/>
                <a:cs typeface="Segoe UI" panose="020B0502040204020203" pitchFamily="34" charset="0"/>
              </a:rPr>
              <a:t>Azure CLI</a:t>
            </a:r>
          </a:p>
        </p:txBody>
      </p:sp>
      <p:pic>
        <p:nvPicPr>
          <p:cNvPr id="5" name="Picture 4">
            <a:extLst>
              <a:ext uri="{FF2B5EF4-FFF2-40B4-BE49-F238E27FC236}">
                <a16:creationId xmlns:a16="http://schemas.microsoft.com/office/drawing/2014/main" id="{C00AD748-5605-4ECD-B4BD-DA9050C67332}"/>
              </a:ext>
            </a:extLst>
          </p:cNvPr>
          <p:cNvPicPr>
            <a:picLocks noChangeAspect="1"/>
          </p:cNvPicPr>
          <p:nvPr/>
        </p:nvPicPr>
        <p:blipFill>
          <a:blip r:embed="rId3"/>
          <a:stretch>
            <a:fillRect/>
          </a:stretch>
        </p:blipFill>
        <p:spPr>
          <a:xfrm>
            <a:off x="5280509" y="48445"/>
            <a:ext cx="6911491" cy="6858000"/>
          </a:xfrm>
          <a:prstGeom prst="rect">
            <a:avLst/>
          </a:prstGeom>
        </p:spPr>
      </p:pic>
      <p:sp>
        <p:nvSpPr>
          <p:cNvPr id="7" name="Rectangle 6">
            <a:extLst>
              <a:ext uri="{FF2B5EF4-FFF2-40B4-BE49-F238E27FC236}">
                <a16:creationId xmlns:a16="http://schemas.microsoft.com/office/drawing/2014/main" id="{1DDD5486-B57C-4D4F-AC3B-2A6D4D26F0FA}"/>
              </a:ext>
            </a:extLst>
          </p:cNvPr>
          <p:cNvSpPr/>
          <p:nvPr/>
        </p:nvSpPr>
        <p:spPr bwMode="auto">
          <a:xfrm>
            <a:off x="0" y="1642445"/>
            <a:ext cx="4895732"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Azure</a:t>
            </a: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用コマンド</a:t>
            </a:r>
            <a:br>
              <a:rPr kumimoji="0" lang="en-US" altLang="ja-JP"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b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インタフェース</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lang="ja-JP" altLang="en-US"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様々なサービスを</a:t>
            </a:r>
            <a:br>
              <a:rPr lang="en-US" altLang="ja-JP"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br>
            <a:r>
              <a:rPr lang="ja-JP" altLang="en-US" sz="24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作成・管理・クエリ可能</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ja-JP" alt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クロスプラットフォーム</a:t>
            </a:r>
            <a:endPar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6923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25E-6 3.7037E-7 L -1.25E-6 0.04051 " pathEditMode="relative" rAng="0" ptsTypes="AA">
                                      <p:cBhvr>
                                        <p:cTn id="9" dur="75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3607" y="1434369"/>
            <a:ext cx="4839987" cy="4621137"/>
          </a:xfrm>
        </p:spPr>
        <p:txBody>
          <a:bodyPr/>
          <a:lstStyle/>
          <a:p>
            <a:pPr marL="342900" indent="-342900">
              <a:spcBef>
                <a:spcPts val="0"/>
              </a:spcBef>
              <a:spcAft>
                <a:spcPts val="1765"/>
              </a:spcAft>
              <a:buFont typeface="Arial" panose="020B0604020202020204" pitchFamily="34" charset="0"/>
              <a:buChar char="•"/>
            </a:pPr>
            <a:r>
              <a:rPr lang="ja-JP" altLang="en-US" sz="2353" dirty="0"/>
              <a:t>複数のリソースの論理グループ</a:t>
            </a:r>
            <a:endParaRPr lang="en-US" altLang="ja-JP" sz="2353" dirty="0"/>
          </a:p>
          <a:p>
            <a:pPr marL="342900" indent="-342900">
              <a:spcBef>
                <a:spcPts val="0"/>
              </a:spcBef>
              <a:spcAft>
                <a:spcPts val="1765"/>
              </a:spcAft>
              <a:buFont typeface="Arial" panose="020B0604020202020204" pitchFamily="34" charset="0"/>
              <a:buChar char="•"/>
            </a:pPr>
            <a:r>
              <a:rPr lang="ja-JP" altLang="en-US" sz="2353" dirty="0"/>
              <a:t>全てのリソースは同じリソース</a:t>
            </a:r>
            <a:br>
              <a:rPr lang="en-US" altLang="ja-JP" sz="2353" dirty="0"/>
            </a:br>
            <a:r>
              <a:rPr lang="ja-JP" altLang="en-US" sz="2353" dirty="0"/>
              <a:t>グループに存在する必要があり、２つ以上には属せない</a:t>
            </a:r>
            <a:endParaRPr lang="en-US" sz="2353" dirty="0"/>
          </a:p>
          <a:p>
            <a:pPr marL="342900" indent="-342900">
              <a:spcBef>
                <a:spcPts val="0"/>
              </a:spcBef>
              <a:spcAft>
                <a:spcPts val="1765"/>
              </a:spcAft>
              <a:buFont typeface="Arial" panose="020B0604020202020204" pitchFamily="34" charset="0"/>
              <a:buChar char="•"/>
            </a:pPr>
            <a:r>
              <a:rPr lang="ja-JP" altLang="en-US" sz="2353" dirty="0"/>
              <a:t>リソースグループ内のリソースは複数のリージョンをまたぐことも可能</a:t>
            </a:r>
            <a:endParaRPr lang="en-US" sz="2353" dirty="0"/>
          </a:p>
          <a:p>
            <a:pPr marL="342900" indent="-342900">
              <a:spcBef>
                <a:spcPts val="0"/>
              </a:spcBef>
              <a:spcAft>
                <a:spcPts val="1765"/>
              </a:spcAft>
              <a:buFont typeface="Arial" panose="020B0604020202020204" pitchFamily="34" charset="0"/>
              <a:buChar char="•"/>
            </a:pPr>
            <a:r>
              <a:rPr lang="ja-JP" altLang="en-US" sz="2353" dirty="0"/>
              <a:t>リソースグループはメタデータを保存するための場所を保持</a:t>
            </a:r>
            <a:endParaRPr lang="en-US" sz="2353" dirty="0"/>
          </a:p>
          <a:p>
            <a:endParaRPr lang="en-US" sz="2353" dirty="0"/>
          </a:p>
        </p:txBody>
      </p:sp>
      <p:sp>
        <p:nvSpPr>
          <p:cNvPr id="3" name="Title 2"/>
          <p:cNvSpPr>
            <a:spLocks noGrp="1"/>
          </p:cNvSpPr>
          <p:nvPr>
            <p:ph type="title"/>
          </p:nvPr>
        </p:nvSpPr>
        <p:spPr/>
        <p:txBody>
          <a:bodyPr/>
          <a:lstStyle/>
          <a:p>
            <a:r>
              <a:rPr lang="en-US" b="0"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354654094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1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15.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17.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984313-f623-41bb-a65c-16a37d29f6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400C92-396E-4C43-9CCF-9CDD730F8135}">
  <ds:schemaRefs>
    <ds:schemaRef ds:uri="http://purl.org/dc/elements/1.1/"/>
    <ds:schemaRef ds:uri="fa40b356-8329-45cf-bdd1-8a6639dbec32"/>
    <ds:schemaRef ds:uri="http://schemas.microsoft.com/office/infopath/2007/PartnerControls"/>
    <ds:schemaRef ds:uri="http://schemas.microsoft.com/office/2006/metadata/properties"/>
    <ds:schemaRef ds:uri="http://schemas.microsoft.com/sharepoint/v3"/>
    <ds:schemaRef ds:uri="http://schemas.openxmlformats.org/package/2006/metadata/core-properties"/>
    <ds:schemaRef ds:uri="http://schemas.microsoft.com/office/2006/documentManagement/types"/>
    <ds:schemaRef ds:uri="36984313-f623-41bb-a65c-16a37d29f6f8"/>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964E4E3C-1033-4259-A7C2-635ADB2C47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972FED-198B-4A44-BF4D-F25BA519C3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3173</Words>
  <Application>Microsoft Office PowerPoint</Application>
  <PresentationFormat>Widescreen</PresentationFormat>
  <Paragraphs>278</Paragraphs>
  <Slides>26</Slides>
  <Notes>13</Notes>
  <HiddenSlides>0</HiddenSlides>
  <MMClips>0</MMClips>
  <ScaleCrop>false</ScaleCrop>
  <HeadingPairs>
    <vt:vector size="6" baseType="variant">
      <vt:variant>
        <vt:lpstr>Fonts Used</vt:lpstr>
      </vt:variant>
      <vt:variant>
        <vt:i4>20</vt:i4>
      </vt:variant>
      <vt:variant>
        <vt:lpstr>Theme</vt:lpstr>
      </vt:variant>
      <vt:variant>
        <vt:i4>20</vt:i4>
      </vt:variant>
      <vt:variant>
        <vt:lpstr>Slide Titles</vt:lpstr>
      </vt:variant>
      <vt:variant>
        <vt:i4>26</vt:i4>
      </vt:variant>
    </vt:vector>
  </HeadingPairs>
  <TitlesOfParts>
    <vt:vector size="66" baseType="lpstr">
      <vt:lpstr>Lucida Grande</vt:lpstr>
      <vt:lpstr>Noto Sans Symbols</vt:lpstr>
      <vt:lpstr>Noto Symbol</vt:lpstr>
      <vt:lpstr>Quattrocento Sans</vt:lpstr>
      <vt:lpstr>Segoe Pro</vt:lpstr>
      <vt:lpstr>Segoe Pro Semibold</vt:lpstr>
      <vt:lpstr>Segoe Semibold</vt:lpstr>
      <vt:lpstr>SFMono-Regular</vt:lpstr>
      <vt:lpstr>Arial</vt:lpstr>
      <vt:lpstr>Calibri</vt:lpstr>
      <vt:lpstr>Calibri Light</vt:lpstr>
      <vt:lpstr>Consolas</vt:lpstr>
      <vt:lpstr>Courier New</vt:lpstr>
      <vt:lpstr>Segoe UI</vt:lpstr>
      <vt:lpstr>Segoe UI Light</vt:lpstr>
      <vt:lpstr>Segoe UI Semibold</vt:lpstr>
      <vt:lpstr>Segoe UI Semilight</vt:lpstr>
      <vt:lpstr>Source Sans Pro</vt:lpstr>
      <vt:lpstr>Verdana</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5-50225 Digital Transformation Acadmey 2018</vt:lpstr>
      <vt:lpstr>Azure Dev Dark - 2018H2</vt:lpstr>
      <vt:lpstr>4_5-30660_TR21_BO_CT_Template</vt:lpstr>
      <vt:lpstr>WHITE TEMPLATE</vt:lpstr>
      <vt:lpstr>5_5-30660_TR21_BO_CT_Template</vt:lpstr>
      <vt:lpstr>5_WHITE TEMPLATE</vt:lpstr>
      <vt:lpstr>Azure PPT Template - 2018</vt:lpstr>
      <vt:lpstr>3_Server and Cloud 2013</vt:lpstr>
      <vt:lpstr>Microservices in Azure</vt:lpstr>
      <vt:lpstr>What The Hack とは</vt:lpstr>
      <vt:lpstr>What The Hack のコンテンツ</vt:lpstr>
      <vt:lpstr>目標</vt:lpstr>
      <vt:lpstr>Contoso Travel Web 構想図</vt:lpstr>
      <vt:lpstr>PowerPoint Presentation</vt:lpstr>
      <vt:lpstr>Azure Cloud Shell</vt:lpstr>
      <vt:lpstr>Azure CLI</vt:lpstr>
      <vt:lpstr>Resource Groups</vt:lpstr>
      <vt:lpstr>PowerPoint Presentation</vt:lpstr>
      <vt:lpstr>PowerPoint Presentation</vt:lpstr>
      <vt:lpstr>PowerPoint Presentation</vt:lpstr>
      <vt:lpstr>ARM テンプレート</vt:lpstr>
      <vt:lpstr>PowerPoint Presentation</vt:lpstr>
      <vt:lpstr>Azure Cosmos DB </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まとめ</vt:lpstr>
      <vt:lpstr>参考文献</vt:lpstr>
      <vt:lpstr>PowerPoint Presentation</vt:lpstr>
      <vt:lpstr>Tips (For Hosts)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revision>7</cp:revision>
  <dcterms:created xsi:type="dcterms:W3CDTF">1601-01-01T00:00:00Z</dcterms:created>
  <dcterms:modified xsi:type="dcterms:W3CDTF">2020-10-28T06:00:03Z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0x010100B38F4F3D64ED8742A4722C7FA5D444DB</vt:lpwstr>
  </property>
</Properties>
</file>